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19"/>
  </p:notesMasterIdLst>
  <p:sldIdLst>
    <p:sldId id="303" r:id="rId2"/>
    <p:sldId id="256" r:id="rId3"/>
    <p:sldId id="283" r:id="rId4"/>
    <p:sldId id="299" r:id="rId5"/>
    <p:sldId id="298" r:id="rId6"/>
    <p:sldId id="301" r:id="rId7"/>
    <p:sldId id="287" r:id="rId8"/>
    <p:sldId id="279" r:id="rId9"/>
    <p:sldId id="293" r:id="rId10"/>
    <p:sldId id="296" r:id="rId11"/>
    <p:sldId id="274" r:id="rId12"/>
    <p:sldId id="272" r:id="rId13"/>
    <p:sldId id="281" r:id="rId14"/>
    <p:sldId id="261" r:id="rId15"/>
    <p:sldId id="266" r:id="rId16"/>
    <p:sldId id="291" r:id="rId17"/>
    <p:sldId id="288" r:id="rId18"/>
  </p:sldIdLst>
  <p:sldSz cx="12192000" cy="6858000"/>
  <p:notesSz cx="6858000" cy="1209675"/>
  <p:embeddedFontLst>
    <p:embeddedFont>
      <p:font typeface="Calibri" panose="020F0502020204030204" pitchFamily="34" charset="0"/>
      <p:regular r:id="rId20"/>
      <p:bold r:id="rId21"/>
      <p:italic r:id="rId22"/>
      <p:boldItalic r:id="rId23"/>
    </p:embeddedFont>
    <p:embeddedFont>
      <p:font typeface="Nunito" pitchFamily="2" charset="0"/>
      <p:regular r:id="rId24"/>
      <p:bold r:id="rId25"/>
      <p:italic r:id="rId26"/>
      <p:boldItalic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berly Doan" initials="KD" lastIdx="7"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13454D-6C8B-402A-B59F-5180E30DB531}" v="12" dt="2022-08-03T22:19:34.801"/>
    <p1510:client id="{616EA4A0-3D3C-4E31-84B8-4F06AD5C0359}" v="37" dt="2022-09-08T18:38:21.7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415" autoAdjust="0"/>
    <p:restoredTop sz="75036" autoAdjust="0"/>
  </p:normalViewPr>
  <p:slideViewPr>
    <p:cSldViewPr snapToGrid="0">
      <p:cViewPr varScale="1">
        <p:scale>
          <a:sx n="51" d="100"/>
          <a:sy n="51" d="100"/>
        </p:scale>
        <p:origin x="1012" y="32"/>
      </p:cViewPr>
      <p:guideLst/>
    </p:cSldViewPr>
  </p:slideViewPr>
  <p:notesTextViewPr>
    <p:cViewPr>
      <p:scale>
        <a:sx n="1" d="1"/>
        <a:sy n="1" d="1"/>
      </p:scale>
      <p:origin x="0" y="0"/>
    </p:cViewPr>
  </p:notesTextViewPr>
  <p:notesViewPr>
    <p:cSldViewPr snapToGrid="0">
      <p:cViewPr varScale="1">
        <p:scale>
          <a:sx n="255" d="100"/>
          <a:sy n="255" d="100"/>
        </p:scale>
        <p:origin x="222" y="18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w Cioffi" userId="CJdBR5F0LsbBYk+QHe9CDHuQf2RDLMc7mDkPM1FQX9Y=" providerId="None" clId="Web-{2B13454D-6C8B-402A-B59F-5180E30DB531}"/>
    <pc:docChg chg="modSld">
      <pc:chgData name="Andrew Cioffi" userId="CJdBR5F0LsbBYk+QHe9CDHuQf2RDLMc7mDkPM1FQX9Y=" providerId="None" clId="Web-{2B13454D-6C8B-402A-B59F-5180E30DB531}" dt="2022-08-03T22:19:34.801" v="10"/>
      <pc:docMkLst>
        <pc:docMk/>
      </pc:docMkLst>
      <pc:sldChg chg="addSp delSp modSp">
        <pc:chgData name="Andrew Cioffi" userId="CJdBR5F0LsbBYk+QHe9CDHuQf2RDLMc7mDkPM1FQX9Y=" providerId="None" clId="Web-{2B13454D-6C8B-402A-B59F-5180E30DB531}" dt="2022-08-03T22:19:34.801" v="10"/>
        <pc:sldMkLst>
          <pc:docMk/>
          <pc:sldMk cId="1060721771" sldId="279"/>
        </pc:sldMkLst>
        <pc:picChg chg="del">
          <ac:chgData name="Andrew Cioffi" userId="CJdBR5F0LsbBYk+QHe9CDHuQf2RDLMc7mDkPM1FQX9Y=" providerId="None" clId="Web-{2B13454D-6C8B-402A-B59F-5180E30DB531}" dt="2022-08-03T22:19:10.050" v="7"/>
          <ac:picMkLst>
            <pc:docMk/>
            <pc:sldMk cId="1060721771" sldId="279"/>
            <ac:picMk id="2" creationId="{4C59256A-9EAD-458D-8A69-CB3750A270FB}"/>
          </ac:picMkLst>
        </pc:picChg>
        <pc:picChg chg="add mod modCrop">
          <ac:chgData name="Andrew Cioffi" userId="CJdBR5F0LsbBYk+QHe9CDHuQf2RDLMc7mDkPM1FQX9Y=" providerId="None" clId="Web-{2B13454D-6C8B-402A-B59F-5180E30DB531}" dt="2022-08-03T22:19:34.801" v="10"/>
          <ac:picMkLst>
            <pc:docMk/>
            <pc:sldMk cId="1060721771" sldId="279"/>
            <ac:picMk id="3" creationId="{0D468AF6-F9D1-DE01-A37E-EC65D8ADBC06}"/>
          </ac:picMkLst>
        </pc:picChg>
      </pc:sldChg>
    </pc:docChg>
  </pc:docChgLst>
  <pc:docChgLst>
    <pc:chgData name="Kirsten Behling" userId="nKnll3RM2xpQV2L5d5Amg9WKt100tpHRrjpHNl8BUkA=" providerId="None" clId="Web-{616EA4A0-3D3C-4E31-84B8-4F06AD5C0359}"/>
    <pc:docChg chg="addSld delSld modSld sldOrd">
      <pc:chgData name="Kirsten Behling" userId="nKnll3RM2xpQV2L5d5Amg9WKt100tpHRrjpHNl8BUkA=" providerId="None" clId="Web-{616EA4A0-3D3C-4E31-84B8-4F06AD5C0359}" dt="2022-09-08T18:38:21.742" v="38"/>
      <pc:docMkLst>
        <pc:docMk/>
      </pc:docMkLst>
      <pc:sldChg chg="addSp delSp modSp add del ord">
        <pc:chgData name="Kirsten Behling" userId="nKnll3RM2xpQV2L5d5Amg9WKt100tpHRrjpHNl8BUkA=" providerId="None" clId="Web-{616EA4A0-3D3C-4E31-84B8-4F06AD5C0359}" dt="2022-09-08T18:38:21.742" v="38"/>
        <pc:sldMkLst>
          <pc:docMk/>
          <pc:sldMk cId="0" sldId="256"/>
        </pc:sldMkLst>
        <pc:spChg chg="add del mod">
          <ac:chgData name="Kirsten Behling" userId="nKnll3RM2xpQV2L5d5Amg9WKt100tpHRrjpHNl8BUkA=" providerId="None" clId="Web-{616EA4A0-3D3C-4E31-84B8-4F06AD5C0359}" dt="2022-09-08T18:36:35.224" v="9"/>
          <ac:spMkLst>
            <pc:docMk/>
            <pc:sldMk cId="0" sldId="256"/>
            <ac:spMk id="3" creationId="{DB578917-25CB-E801-5B88-D294F31B9C8B}"/>
          </ac:spMkLst>
        </pc:spChg>
        <pc:spChg chg="add del mod">
          <ac:chgData name="Kirsten Behling" userId="nKnll3RM2xpQV2L5d5Amg9WKt100tpHRrjpHNl8BUkA=" providerId="None" clId="Web-{616EA4A0-3D3C-4E31-84B8-4F06AD5C0359}" dt="2022-09-08T18:36:45.255" v="16" actId="20577"/>
          <ac:spMkLst>
            <pc:docMk/>
            <pc:sldMk cId="0" sldId="256"/>
            <ac:spMk id="134" creationId="{00000000-0000-0000-0000-000000000000}"/>
          </ac:spMkLst>
        </pc:spChg>
      </pc:sldChg>
      <pc:sldChg chg="new del ord">
        <pc:chgData name="Kirsten Behling" userId="nKnll3RM2xpQV2L5d5Amg9WKt100tpHRrjpHNl8BUkA=" providerId="None" clId="Web-{616EA4A0-3D3C-4E31-84B8-4F06AD5C0359}" dt="2022-09-08T18:38:19.507" v="37"/>
        <pc:sldMkLst>
          <pc:docMk/>
          <pc:sldMk cId="2188723277" sldId="302"/>
        </pc:sldMkLst>
      </pc:sldChg>
      <pc:sldChg chg="addSp delSp modSp add replId">
        <pc:chgData name="Kirsten Behling" userId="nKnll3RM2xpQV2L5d5Amg9WKt100tpHRrjpHNl8BUkA=" providerId="None" clId="Web-{616EA4A0-3D3C-4E31-84B8-4F06AD5C0359}" dt="2022-09-08T18:38:17.367" v="36" actId="20577"/>
        <pc:sldMkLst>
          <pc:docMk/>
          <pc:sldMk cId="4208912443" sldId="303"/>
        </pc:sldMkLst>
        <pc:spChg chg="add del mod">
          <ac:chgData name="Kirsten Behling" userId="nKnll3RM2xpQV2L5d5Amg9WKt100tpHRrjpHNl8BUkA=" providerId="None" clId="Web-{616EA4A0-3D3C-4E31-84B8-4F06AD5C0359}" dt="2022-09-08T18:37:34.256" v="29"/>
          <ac:spMkLst>
            <pc:docMk/>
            <pc:sldMk cId="4208912443" sldId="303"/>
            <ac:spMk id="3" creationId="{953F3957-7951-A926-77CD-1BB4644B473B}"/>
          </ac:spMkLst>
        </pc:spChg>
        <pc:spChg chg="del">
          <ac:chgData name="Kirsten Behling" userId="nKnll3RM2xpQV2L5d5Amg9WKt100tpHRrjpHNl8BUkA=" providerId="None" clId="Web-{616EA4A0-3D3C-4E31-84B8-4F06AD5C0359}" dt="2022-09-08T18:37:36.959" v="30"/>
          <ac:spMkLst>
            <pc:docMk/>
            <pc:sldMk cId="4208912443" sldId="303"/>
            <ac:spMk id="4" creationId="{4DB783F1-DB2D-46FB-A27B-03B02B8A4C1B}"/>
          </ac:spMkLst>
        </pc:spChg>
        <pc:spChg chg="add del mod">
          <ac:chgData name="Kirsten Behling" userId="nKnll3RM2xpQV2L5d5Amg9WKt100tpHRrjpHNl8BUkA=" providerId="None" clId="Web-{616EA4A0-3D3C-4E31-84B8-4F06AD5C0359}" dt="2022-09-08T18:37:50.600" v="34"/>
          <ac:spMkLst>
            <pc:docMk/>
            <pc:sldMk cId="4208912443" sldId="303"/>
            <ac:spMk id="6" creationId="{63F3EBFD-DF9B-3A92-6F05-CE4AF9C46E47}"/>
          </ac:spMkLst>
        </pc:spChg>
        <pc:spChg chg="add del mod">
          <ac:chgData name="Kirsten Behling" userId="nKnll3RM2xpQV2L5d5Amg9WKt100tpHRrjpHNl8BUkA=" providerId="None" clId="Web-{616EA4A0-3D3C-4E31-84B8-4F06AD5C0359}" dt="2022-09-08T18:38:17.367" v="36" actId="20577"/>
          <ac:spMkLst>
            <pc:docMk/>
            <pc:sldMk cId="4208912443" sldId="303"/>
            <ac:spMk id="134" creationId="{00000000-0000-0000-0000-000000000000}"/>
          </ac:spMkLst>
        </pc:spChg>
      </pc:sldChg>
      <pc:sldChg chg="add del replId">
        <pc:chgData name="Kirsten Behling" userId="nKnll3RM2xpQV2L5d5Amg9WKt100tpHRrjpHNl8BUkA=" providerId="None" clId="Web-{616EA4A0-3D3C-4E31-84B8-4F06AD5C0359}" dt="2022-09-08T18:36:45.708" v="17"/>
        <pc:sldMkLst>
          <pc:docMk/>
          <pc:sldMk cId="4279499229" sldId="303"/>
        </pc:sldMkLst>
      </pc:sldChg>
      <pc:sldChg chg="add del">
        <pc:chgData name="Kirsten Behling" userId="nKnll3RM2xpQV2L5d5Amg9WKt100tpHRrjpHNl8BUkA=" providerId="None" clId="Web-{616EA4A0-3D3C-4E31-84B8-4F06AD5C0359}" dt="2022-09-08T18:36:42.896" v="15"/>
        <pc:sldMkLst>
          <pc:docMk/>
          <pc:sldMk cId="3945078697" sldId="30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lstStyle>
            <a:lvl1pPr lvl="0">
              <a:spcBef>
                <a:spcPts val="0"/>
              </a:spcBef>
              <a:buSzPts val="1100"/>
              <a:buChar char="●"/>
              <a:defRPr sz="1100"/>
            </a:lvl1pPr>
            <a:lvl2pPr lvl="1">
              <a:spcBef>
                <a:spcPts val="0"/>
              </a:spcBef>
              <a:buSzPts val="1100"/>
              <a:buChar char="○"/>
              <a:defRPr sz="1100"/>
            </a:lvl2pPr>
            <a:lvl3pPr lvl="2">
              <a:spcBef>
                <a:spcPts val="0"/>
              </a:spcBef>
              <a:buSzPts val="1100"/>
              <a:buChar char="■"/>
              <a:defRPr sz="1100"/>
            </a:lvl3pPr>
            <a:lvl4pPr lvl="3">
              <a:spcBef>
                <a:spcPts val="0"/>
              </a:spcBef>
              <a:buSzPts val="1100"/>
              <a:buChar char="●"/>
              <a:defRPr sz="1100"/>
            </a:lvl4pPr>
            <a:lvl5pPr lvl="4">
              <a:spcBef>
                <a:spcPts val="0"/>
              </a:spcBef>
              <a:buSzPts val="1100"/>
              <a:buChar char="○"/>
              <a:defRPr sz="1100"/>
            </a:lvl5pPr>
            <a:lvl6pPr lvl="5">
              <a:spcBef>
                <a:spcPts val="0"/>
              </a:spcBef>
              <a:buSzPts val="1100"/>
              <a:buChar char="■"/>
              <a:defRPr sz="1100"/>
            </a:lvl6pPr>
            <a:lvl7pPr lvl="6">
              <a:spcBef>
                <a:spcPts val="0"/>
              </a:spcBef>
              <a:buSzPts val="1100"/>
              <a:buChar char="●"/>
              <a:defRPr sz="1100"/>
            </a:lvl7pPr>
            <a:lvl8pPr lvl="7">
              <a:spcBef>
                <a:spcPts val="0"/>
              </a:spcBef>
              <a:buSzPts val="1100"/>
              <a:buChar char="○"/>
              <a:defRPr sz="1100"/>
            </a:lvl8pPr>
            <a:lvl9pPr lvl="8">
              <a:spcBef>
                <a:spcPts val="0"/>
              </a:spcBef>
              <a:buSzPts val="1100"/>
              <a:buChar char="■"/>
              <a:defRPr sz="1100"/>
            </a:lvl9pPr>
          </a:lstStyle>
          <a:p>
            <a:endParaRPr/>
          </a:p>
        </p:txBody>
      </p:sp>
    </p:spTree>
    <p:extLst>
      <p:ext uri="{BB962C8B-B14F-4D97-AF65-F5344CB8AC3E}">
        <p14:creationId xmlns:p14="http://schemas.microsoft.com/office/powerpoint/2010/main" val="2760886696"/>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a:buNone/>
            </a:pPr>
            <a:r>
              <a:rPr lang="en-US" dirty="0">
                <a:cs typeface="Arial"/>
              </a:rPr>
              <a:t>Notes to the DSP: </a:t>
            </a:r>
          </a:p>
          <a:p>
            <a:pPr>
              <a:buNone/>
            </a:pPr>
            <a:endParaRPr lang="en-US" dirty="0">
              <a:cs typeface="Arial"/>
            </a:endParaRPr>
          </a:p>
          <a:p>
            <a:pPr>
              <a:buNone/>
            </a:pPr>
            <a:r>
              <a:rPr lang="en-US" dirty="0">
                <a:cs typeface="Arial"/>
              </a:rPr>
              <a:t>This presentation can be used for in-coming students, student leaders or faculty. We recommend that you customize it depending on your audience. </a:t>
            </a:r>
          </a:p>
          <a:p>
            <a:pPr>
              <a:buNone/>
            </a:pPr>
            <a:endParaRPr lang="en-US" dirty="0">
              <a:cs typeface="Arial"/>
            </a:endParaRPr>
          </a:p>
          <a:p>
            <a:pPr marL="171450" indent="-171450"/>
            <a:r>
              <a:rPr lang="en-US" dirty="0">
                <a:cs typeface="Arial"/>
              </a:rPr>
              <a:t>Use the Institution's PPT template</a:t>
            </a:r>
          </a:p>
          <a:p>
            <a:pPr marL="171450" indent="-171450"/>
            <a:r>
              <a:rPr lang="en-US" dirty="0">
                <a:cs typeface="Arial"/>
              </a:rPr>
              <a:t>Depending on the length of time you have, you should adjust it to be detailed. </a:t>
            </a:r>
          </a:p>
          <a:p>
            <a:pPr marL="171450" indent="-171450"/>
            <a:r>
              <a:rPr lang="en-US" dirty="0">
                <a:cs typeface="Arial"/>
              </a:rPr>
              <a:t>Avoid lots of text, avoid flashy transitions, make sure to add alt-tags to all images. </a:t>
            </a:r>
          </a:p>
        </p:txBody>
      </p:sp>
      <p:sp>
        <p:nvSpPr>
          <p:cNvPr id="132" name="Shape 1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116274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Shape 241"/>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a:spcBef>
                <a:spcPts val="0"/>
              </a:spcBef>
              <a:buNone/>
            </a:pPr>
            <a:r>
              <a:rPr lang="en-US" dirty="0"/>
              <a:t>Notes to the DSP:</a:t>
            </a:r>
          </a:p>
          <a:p>
            <a:pPr lvl="0">
              <a:spcBef>
                <a:spcPts val="0"/>
              </a:spcBef>
              <a:buNone/>
            </a:pPr>
            <a:endParaRPr lang="en-US" dirty="0"/>
          </a:p>
          <a:p>
            <a:pPr lvl="0">
              <a:spcBef>
                <a:spcPts val="0"/>
              </a:spcBef>
              <a:buNone/>
            </a:pPr>
            <a:r>
              <a:rPr lang="en-US" dirty="0"/>
              <a:t>It is important to discuss the intersectionality of disability and diversity. There are several ways to do that, these are just a few suggestions. </a:t>
            </a:r>
          </a:p>
          <a:p>
            <a:pPr lvl="0">
              <a:spcBef>
                <a:spcPts val="0"/>
              </a:spcBef>
              <a:buNone/>
            </a:pPr>
            <a:endParaRPr lang="en-US" dirty="0"/>
          </a:p>
          <a:p>
            <a:pPr marL="171450" lvl="0" indent="-171450">
              <a:spcBef>
                <a:spcPts val="0"/>
              </a:spcBef>
            </a:pPr>
            <a:r>
              <a:rPr lang="en-US" dirty="0"/>
              <a:t>Do an accessibility awareness checklist. </a:t>
            </a:r>
          </a:p>
          <a:p>
            <a:pPr marL="171450" lvl="0" indent="-171450">
              <a:spcBef>
                <a:spcPts val="0"/>
              </a:spcBef>
            </a:pPr>
            <a:r>
              <a:rPr lang="en-US" dirty="0"/>
              <a:t>Watch </a:t>
            </a:r>
            <a:r>
              <a:rPr lang="en-US" sz="1600" dirty="0">
                <a:solidFill>
                  <a:srgbClr val="000000"/>
                </a:solidFill>
              </a:rPr>
              <a:t>Stella Young’s TED talk “I’m not your inspiration, thank you very much” </a:t>
            </a:r>
          </a:p>
          <a:p>
            <a:pPr marL="171450" lvl="0" indent="-171450">
              <a:spcBef>
                <a:spcPts val="0"/>
              </a:spcBef>
            </a:pPr>
            <a:r>
              <a:rPr lang="en-US" sz="1100" dirty="0">
                <a:solidFill>
                  <a:srgbClr val="000000"/>
                </a:solidFill>
              </a:rPr>
              <a:t>Discuss invisible verses visible disabilities, validate invisible as much as visible. </a:t>
            </a:r>
          </a:p>
          <a:p>
            <a:pPr marL="171450" lvl="0" indent="-171450">
              <a:spcBef>
                <a:spcPts val="0"/>
              </a:spcBef>
            </a:pPr>
            <a:r>
              <a:rPr lang="en-US" sz="1100" dirty="0">
                <a:solidFill>
                  <a:srgbClr val="000000"/>
                </a:solidFill>
              </a:rPr>
              <a:t>Have a conversation around person-first verses disability first language. </a:t>
            </a:r>
          </a:p>
          <a:p>
            <a:pPr marL="63500">
              <a:lnSpc>
                <a:spcPct val="90000"/>
              </a:lnSpc>
              <a:spcBef>
                <a:spcPts val="1000"/>
              </a:spcBef>
              <a:spcAft>
                <a:spcPts val="0"/>
              </a:spcAft>
              <a:buClr>
                <a:srgbClr val="000000"/>
              </a:buClr>
              <a:buSzPts val="1800"/>
              <a:buNone/>
            </a:pPr>
            <a:endParaRPr lang="en-US" sz="1100" dirty="0">
              <a:solidFill>
                <a:srgbClr val="000000"/>
              </a:solidFill>
            </a:endParaRPr>
          </a:p>
          <a:p>
            <a:pPr lvl="0">
              <a:spcBef>
                <a:spcPts val="0"/>
              </a:spcBef>
              <a:buNone/>
            </a:pPr>
            <a:endParaRPr lang="en-US" dirty="0"/>
          </a:p>
        </p:txBody>
      </p:sp>
      <p:sp>
        <p:nvSpPr>
          <p:cNvPr id="242" name="Shape 2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305702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Shape 241"/>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dirty="0"/>
              <a:t>Note to the DSP:</a:t>
            </a: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dirty="0"/>
          </a:p>
          <a:p>
            <a:pPr marL="171450" marR="0" lvl="0" indent="-171450" algn="l" defTabSz="914400" rtl="0" eaLnBrk="1" fontAlgn="auto" latinLnBrk="0" hangingPunct="1">
              <a:lnSpc>
                <a:spcPct val="100000"/>
              </a:lnSpc>
              <a:spcBef>
                <a:spcPts val="0"/>
              </a:spcBef>
              <a:spcAft>
                <a:spcPts val="0"/>
              </a:spcAft>
              <a:buClrTx/>
              <a:buSzPts val="1100"/>
              <a:tabLst/>
              <a:defRPr/>
            </a:pPr>
            <a:r>
              <a:rPr lang="en-US" dirty="0"/>
              <a:t>Have a discussion on general disability etiquette. Make sure to note that this is not an exhaustive list.  </a:t>
            </a:r>
            <a:endParaRPr lang="en-US" dirty="0">
              <a:cs typeface="Arial"/>
            </a:endParaRPr>
          </a:p>
        </p:txBody>
      </p:sp>
      <p:sp>
        <p:nvSpPr>
          <p:cNvPr id="242" name="Shape 2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109995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Shape 228"/>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dirty="0"/>
              <a:t>Notes to DSP: </a:t>
            </a: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dirty="0"/>
          </a:p>
          <a:p>
            <a:pPr marL="171450" marR="0" lvl="0" indent="-171450" algn="l" defTabSz="914400" rtl="0" eaLnBrk="1" fontAlgn="auto" latinLnBrk="0" hangingPunct="1">
              <a:lnSpc>
                <a:spcPct val="100000"/>
              </a:lnSpc>
              <a:spcBef>
                <a:spcPts val="0"/>
              </a:spcBef>
              <a:spcAft>
                <a:spcPts val="0"/>
              </a:spcAft>
              <a:buClrTx/>
              <a:buSzPts val="1100"/>
              <a:buFont typeface="Arial" panose="020B0604020202020204" pitchFamily="34" charset="0"/>
              <a:buChar char="•"/>
              <a:tabLst/>
              <a:defRPr/>
            </a:pPr>
            <a:r>
              <a:rPr lang="en-US" dirty="0"/>
              <a:t>Briefly discuss the differences between and Emotional Assistance Animal and a Service Animal. Focus on the fact that Service Animals may go with the student to class and around campus. Put in a caveat that those with questions should call the DSO. </a:t>
            </a:r>
          </a:p>
          <a:p>
            <a:pPr lvl="0">
              <a:spcBef>
                <a:spcPts val="0"/>
              </a:spcBef>
              <a:buNone/>
            </a:pPr>
            <a:endParaRPr dirty="0"/>
          </a:p>
        </p:txBody>
      </p:sp>
      <p:sp>
        <p:nvSpPr>
          <p:cNvPr id="229" name="Shape 2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023177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latin typeface="Calibri"/>
                <a:cs typeface="Calibri"/>
              </a:rPr>
              <a:t>Note to DSPs: </a:t>
            </a:r>
          </a:p>
          <a:p>
            <a:pPr>
              <a:buNone/>
            </a:pPr>
            <a:endParaRPr lang="en-US" dirty="0">
              <a:latin typeface="Calibri"/>
              <a:cs typeface="Calibri"/>
            </a:endParaRPr>
          </a:p>
          <a:p>
            <a:pPr marL="171450" indent="-171450"/>
            <a:r>
              <a:rPr lang="en-US" dirty="0">
                <a:latin typeface="Calibri"/>
                <a:cs typeface="Calibri"/>
              </a:rPr>
              <a:t>Pause and ask your audience to share their thoughts after your presentation thus far. </a:t>
            </a:r>
          </a:p>
        </p:txBody>
      </p:sp>
    </p:spTree>
    <p:extLst>
      <p:ext uri="{BB962C8B-B14F-4D97-AF65-F5344CB8AC3E}">
        <p14:creationId xmlns:p14="http://schemas.microsoft.com/office/powerpoint/2010/main" val="29464648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Shape 162"/>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a:spcBef>
                <a:spcPts val="0"/>
              </a:spcBef>
              <a:buNone/>
            </a:pPr>
            <a:r>
              <a:rPr lang="en-US" dirty="0"/>
              <a:t>Note to DSPs: </a:t>
            </a:r>
          </a:p>
          <a:p>
            <a:pPr lvl="0">
              <a:spcBef>
                <a:spcPts val="0"/>
              </a:spcBef>
              <a:buNone/>
            </a:pPr>
            <a:endParaRPr lang="en-US" dirty="0"/>
          </a:p>
          <a:p>
            <a:pPr marL="171450" lvl="0" indent="-171450">
              <a:spcBef>
                <a:spcPts val="0"/>
              </a:spcBef>
            </a:pPr>
            <a:r>
              <a:rPr lang="en-US" dirty="0"/>
              <a:t>Personalize this slide to meet the needs of your institution. </a:t>
            </a:r>
          </a:p>
        </p:txBody>
      </p:sp>
      <p:sp>
        <p:nvSpPr>
          <p:cNvPr id="163" name="Shape 1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82947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Shape 192"/>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dirty="0"/>
              <a:t>Note to DSPs: </a:t>
            </a: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dirty="0"/>
          </a:p>
          <a:p>
            <a:pPr marL="171450" marR="0" lvl="0" indent="-171450" algn="l" defTabSz="914400" rtl="0" eaLnBrk="1" fontAlgn="auto" latinLnBrk="0" hangingPunct="1">
              <a:lnSpc>
                <a:spcPct val="100000"/>
              </a:lnSpc>
              <a:spcBef>
                <a:spcPts val="0"/>
              </a:spcBef>
              <a:spcAft>
                <a:spcPts val="0"/>
              </a:spcAft>
              <a:buClrTx/>
              <a:buSzPts val="1100"/>
              <a:tabLst/>
              <a:defRPr/>
            </a:pPr>
            <a:r>
              <a:rPr lang="en-US" dirty="0"/>
              <a:t>Customize an Accessibility Checklist and share it here. </a:t>
            </a:r>
          </a:p>
          <a:p>
            <a:pPr lvl="0">
              <a:spcBef>
                <a:spcPts val="0"/>
              </a:spcBef>
              <a:buNone/>
            </a:pPr>
            <a:endParaRPr lang="en-US" dirty="0"/>
          </a:p>
        </p:txBody>
      </p:sp>
      <p:sp>
        <p:nvSpPr>
          <p:cNvPr id="193" name="Shape 1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131001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Shape 23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dirty="0"/>
              <a:t>Note for DSPs: </a:t>
            </a: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dirty="0"/>
          </a:p>
          <a:p>
            <a:pPr marL="171450" marR="0" lvl="0" indent="-171450" algn="l" defTabSz="914400" rtl="0" eaLnBrk="1" fontAlgn="auto" latinLnBrk="0" hangingPunct="1">
              <a:lnSpc>
                <a:spcPct val="100000"/>
              </a:lnSpc>
              <a:spcBef>
                <a:spcPts val="0"/>
              </a:spcBef>
              <a:spcAft>
                <a:spcPts val="0"/>
              </a:spcAft>
              <a:buClrTx/>
              <a:buSzPts val="1100"/>
              <a:tabLst/>
              <a:defRPr/>
            </a:pPr>
            <a:r>
              <a:rPr lang="en-US" dirty="0"/>
              <a:t>Plug involvement in larger campus organizations or initiatives. </a:t>
            </a:r>
          </a:p>
        </p:txBody>
      </p:sp>
      <p:sp>
        <p:nvSpPr>
          <p:cNvPr id="236" name="Shape 2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56513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a:buNone/>
            </a:pPr>
            <a:r>
              <a:rPr lang="en-US" dirty="0">
                <a:cs typeface="Arial"/>
              </a:rPr>
              <a:t>Notes to the DSP: </a:t>
            </a:r>
          </a:p>
          <a:p>
            <a:pPr>
              <a:buNone/>
            </a:pPr>
            <a:endParaRPr lang="en-US" dirty="0">
              <a:cs typeface="Arial"/>
            </a:endParaRPr>
          </a:p>
          <a:p>
            <a:pPr>
              <a:buNone/>
            </a:pPr>
            <a:r>
              <a:rPr lang="en-US" dirty="0">
                <a:cs typeface="Arial"/>
              </a:rPr>
              <a:t>This presentation can be used for in-coming students, student leaders or faculty. We recommend that you customize it depending on your audience. </a:t>
            </a:r>
          </a:p>
          <a:p>
            <a:pPr>
              <a:buNone/>
            </a:pPr>
            <a:endParaRPr lang="en-US" dirty="0">
              <a:cs typeface="Arial"/>
            </a:endParaRPr>
          </a:p>
          <a:p>
            <a:pPr marL="171450" indent="-171450"/>
            <a:r>
              <a:rPr lang="en-US" dirty="0">
                <a:cs typeface="Arial"/>
              </a:rPr>
              <a:t>Use the Institution's PPT template</a:t>
            </a:r>
          </a:p>
          <a:p>
            <a:pPr marL="171450" indent="-171450"/>
            <a:r>
              <a:rPr lang="en-US" dirty="0">
                <a:cs typeface="Arial"/>
              </a:rPr>
              <a:t>Depending on the length of time you have, you should adjust it to be detailed. </a:t>
            </a:r>
          </a:p>
          <a:p>
            <a:pPr marL="171450" indent="-171450"/>
            <a:r>
              <a:rPr lang="en-US" dirty="0">
                <a:cs typeface="Arial"/>
              </a:rPr>
              <a:t>Avoid lots of text, avoid flashy transitions, make sure to add alt-tags to all images. </a:t>
            </a:r>
          </a:p>
        </p:txBody>
      </p:sp>
      <p:sp>
        <p:nvSpPr>
          <p:cNvPr id="132" name="Shape 1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675664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Shape 137"/>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a:buNone/>
            </a:pPr>
            <a:r>
              <a:rPr lang="en-US" dirty="0">
                <a:cs typeface="Arial"/>
              </a:rPr>
              <a:t>Notes to the DSP: </a:t>
            </a:r>
          </a:p>
          <a:p>
            <a:pPr marL="171450" indent="-171450"/>
            <a:r>
              <a:rPr lang="en-US" dirty="0">
                <a:cs typeface="Arial"/>
              </a:rPr>
              <a:t>Keep the overview to 2 o 3 bullets, remember your audience. </a:t>
            </a:r>
          </a:p>
          <a:p>
            <a:pPr marL="171450" indent="-171450"/>
            <a:r>
              <a:rPr lang="en-US" dirty="0">
                <a:cs typeface="Arial"/>
              </a:rPr>
              <a:t>Share what percentage of the student body you currently support and/or the different types of disabilities that your office serves. </a:t>
            </a:r>
          </a:p>
        </p:txBody>
      </p:sp>
      <p:sp>
        <p:nvSpPr>
          <p:cNvPr id="138" name="Shape 1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76337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Shape 137"/>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a:spcBef>
                <a:spcPts val="0"/>
              </a:spcBef>
              <a:buNone/>
            </a:pPr>
            <a:r>
              <a:rPr lang="en-US" dirty="0"/>
              <a:t>Notes to the DSP: </a:t>
            </a:r>
          </a:p>
          <a:p>
            <a:pPr marL="171450" lvl="0" indent="-171450">
              <a:spcBef>
                <a:spcPts val="0"/>
              </a:spcBef>
            </a:pPr>
            <a:r>
              <a:rPr lang="en-US" dirty="0">
                <a:cs typeface="Arial"/>
              </a:rPr>
              <a:t>Outline the accommodation process with numerical bullets. </a:t>
            </a:r>
          </a:p>
          <a:p>
            <a:pPr marL="171450" lvl="0" indent="-171450">
              <a:spcBef>
                <a:spcPts val="0"/>
              </a:spcBef>
            </a:pPr>
            <a:r>
              <a:rPr lang="en-US" dirty="0">
                <a:cs typeface="Arial"/>
              </a:rPr>
              <a:t>Provide links to forms that students might need to fill out. </a:t>
            </a:r>
          </a:p>
          <a:p>
            <a:pPr marL="171450" lvl="0" indent="-171450">
              <a:spcBef>
                <a:spcPts val="0"/>
              </a:spcBef>
            </a:pPr>
            <a:r>
              <a:rPr lang="en-US" dirty="0">
                <a:cs typeface="Arial"/>
              </a:rPr>
              <a:t>Detail your documentation requirements. </a:t>
            </a:r>
          </a:p>
        </p:txBody>
      </p:sp>
      <p:sp>
        <p:nvSpPr>
          <p:cNvPr id="138" name="Shape 1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156674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Shape 137"/>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a:buNone/>
            </a:pPr>
            <a:endParaRPr lang="en-US" dirty="0">
              <a:cs typeface="Arial"/>
            </a:endParaRPr>
          </a:p>
        </p:txBody>
      </p:sp>
      <p:sp>
        <p:nvSpPr>
          <p:cNvPr id="138" name="Shape 1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165041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Shape 137"/>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a:buNone/>
            </a:pPr>
            <a:endParaRPr lang="en-US" dirty="0">
              <a:cs typeface="Arial"/>
            </a:endParaRPr>
          </a:p>
        </p:txBody>
      </p:sp>
      <p:sp>
        <p:nvSpPr>
          <p:cNvPr id="138" name="Shape 1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371066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spcBef>
                <a:spcPts val="0"/>
              </a:spcBef>
              <a:buNone/>
            </a:pPr>
            <a:r>
              <a:rPr lang="en-US" dirty="0"/>
              <a:t>Notes to the DSP: </a:t>
            </a:r>
          </a:p>
          <a:p>
            <a:pPr lvl="0">
              <a:spcBef>
                <a:spcPts val="0"/>
              </a:spcBef>
              <a:buNone/>
            </a:pPr>
            <a:endParaRPr lang="en-US" dirty="0"/>
          </a:p>
          <a:p>
            <a:pPr lvl="0">
              <a:spcBef>
                <a:spcPts val="0"/>
              </a:spcBef>
              <a:buNone/>
            </a:pPr>
            <a:r>
              <a:rPr lang="en-US" dirty="0"/>
              <a:t>We recommend pausing here and doing some type of exercise. Suggestions include: </a:t>
            </a:r>
          </a:p>
          <a:p>
            <a:pPr marL="171450" lvl="0" indent="-171450">
              <a:spcBef>
                <a:spcPts val="0"/>
              </a:spcBef>
            </a:pPr>
            <a:r>
              <a:rPr lang="en-US" dirty="0"/>
              <a:t>Ask them to answer poll questions related to disability trivia. </a:t>
            </a:r>
          </a:p>
          <a:p>
            <a:pPr marL="171450" lvl="0" indent="-171450">
              <a:spcBef>
                <a:spcPts val="0"/>
              </a:spcBef>
            </a:pPr>
            <a:r>
              <a:rPr lang="en-US" dirty="0"/>
              <a:t>Ask them to work with a partner and a campus map to identify the most accessible route to the dinning hall.</a:t>
            </a:r>
          </a:p>
          <a:p>
            <a:pPr marL="171450" lvl="0" indent="-171450">
              <a:spcBef>
                <a:spcPts val="0"/>
              </a:spcBef>
            </a:pPr>
            <a:r>
              <a:rPr lang="en-US" dirty="0"/>
              <a:t>Pause and ask them to take a learning style survey. </a:t>
            </a:r>
          </a:p>
        </p:txBody>
      </p:sp>
    </p:spTree>
    <p:extLst>
      <p:ext uri="{BB962C8B-B14F-4D97-AF65-F5344CB8AC3E}">
        <p14:creationId xmlns:p14="http://schemas.microsoft.com/office/powerpoint/2010/main" val="41554600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Shape 137"/>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a:spcBef>
                <a:spcPts val="0"/>
              </a:spcBef>
              <a:buNone/>
            </a:pPr>
            <a:r>
              <a:rPr lang="en-US" dirty="0"/>
              <a:t>Note to a DSP: </a:t>
            </a:r>
          </a:p>
          <a:p>
            <a:pPr lvl="0">
              <a:spcBef>
                <a:spcPts val="0"/>
              </a:spcBef>
              <a:buNone/>
            </a:pPr>
            <a:endParaRPr lang="en-US" dirty="0"/>
          </a:p>
          <a:p>
            <a:pPr marL="171450" lvl="0" indent="-171450">
              <a:spcBef>
                <a:spcPts val="0"/>
              </a:spcBef>
            </a:pPr>
            <a:r>
              <a:rPr lang="en-US" dirty="0"/>
              <a:t>This slide is designed for student leaders, staff or faculty.</a:t>
            </a:r>
          </a:p>
          <a:p>
            <a:pPr lvl="0">
              <a:spcBef>
                <a:spcPts val="0"/>
              </a:spcBef>
              <a:buNone/>
            </a:pPr>
            <a:endParaRPr lang="en-US" dirty="0"/>
          </a:p>
        </p:txBody>
      </p:sp>
      <p:sp>
        <p:nvSpPr>
          <p:cNvPr id="138" name="Shape 1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623545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Shape 137"/>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a:spcBef>
                <a:spcPts val="0"/>
              </a:spcBef>
              <a:buNone/>
            </a:pPr>
            <a:r>
              <a:rPr lang="en-US" dirty="0"/>
              <a:t>Notes to a DSP: </a:t>
            </a:r>
          </a:p>
          <a:p>
            <a:pPr lvl="0">
              <a:spcBef>
                <a:spcPts val="0"/>
              </a:spcBef>
              <a:buNone/>
            </a:pPr>
            <a:endParaRPr lang="en-US" dirty="0"/>
          </a:p>
          <a:p>
            <a:pPr marL="171450" lvl="0" indent="-171450">
              <a:spcBef>
                <a:spcPts val="0"/>
              </a:spcBef>
            </a:pPr>
            <a:r>
              <a:rPr lang="en-US" dirty="0"/>
              <a:t>This slide is designed for student leaders, staff or faculty.</a:t>
            </a:r>
          </a:p>
          <a:p>
            <a:pPr marL="171450" lvl="0" indent="-171450">
              <a:spcBef>
                <a:spcPts val="0"/>
              </a:spcBef>
            </a:pPr>
            <a:r>
              <a:rPr lang="en-US" dirty="0"/>
              <a:t>Add in pictures of examples of UD around your campus. Curb cuts, braille signage, captioning on TVs in the student center, etc</a:t>
            </a:r>
            <a:r>
              <a:rPr lang="en-US"/>
              <a:t>. Walk </a:t>
            </a:r>
            <a:r>
              <a:rPr lang="en-US" dirty="0"/>
              <a:t>through each and ask the audience to explain it’s broader application. </a:t>
            </a:r>
          </a:p>
          <a:p>
            <a:pPr>
              <a:buNone/>
            </a:pPr>
            <a:endParaRPr lang="en-US" dirty="0">
              <a:cs typeface="Arial"/>
            </a:endParaRPr>
          </a:p>
        </p:txBody>
      </p:sp>
      <p:sp>
        <p:nvSpPr>
          <p:cNvPr id="138" name="Shape 1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59774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bg>
      <p:bgPr>
        <a:solidFill>
          <a:schemeClr val="accent6"/>
        </a:solidFill>
        <a:effectLst/>
      </p:bgPr>
    </p:bg>
    <p:spTree>
      <p:nvGrpSpPr>
        <p:cNvPr id="1" name="Shape 9"/>
        <p:cNvGrpSpPr/>
        <p:nvPr/>
      </p:nvGrpSpPr>
      <p:grpSpPr>
        <a:xfrm>
          <a:off x="0" y="0"/>
          <a:ext cx="0" cy="0"/>
          <a:chOff x="0" y="0"/>
          <a:chExt cx="0" cy="0"/>
        </a:xfrm>
      </p:grpSpPr>
      <p:sp>
        <p:nvSpPr>
          <p:cNvPr id="10" name="Shape 10"/>
          <p:cNvSpPr/>
          <p:nvPr/>
        </p:nvSpPr>
        <p:spPr>
          <a:xfrm>
            <a:off x="41" y="3766000"/>
            <a:ext cx="9827100" cy="3092100"/>
          </a:xfrm>
          <a:prstGeom prst="rtTriangle">
            <a:avLst/>
          </a:prstGeom>
          <a:solidFill>
            <a:schemeClr val="accent1"/>
          </a:solidFill>
          <a:ln>
            <a:noFill/>
          </a:ln>
        </p:spPr>
        <p:txBody>
          <a:bodyPr wrap="square" lIns="121900" tIns="121900" rIns="121900" bIns="121900" anchor="ctr" anchorCtr="0">
            <a:noAutofit/>
          </a:bodyPr>
          <a:lstStyle/>
          <a:p>
            <a:pPr lvl="0">
              <a:spcBef>
                <a:spcPts val="0"/>
              </a:spcBef>
              <a:buNone/>
            </a:pPr>
            <a:endParaRPr/>
          </a:p>
        </p:txBody>
      </p:sp>
      <p:sp>
        <p:nvSpPr>
          <p:cNvPr id="11" name="Shape 11"/>
          <p:cNvSpPr/>
          <p:nvPr/>
        </p:nvSpPr>
        <p:spPr>
          <a:xfrm flipH="1">
            <a:off x="4776900" y="2067600"/>
            <a:ext cx="7415100" cy="4790400"/>
          </a:xfrm>
          <a:prstGeom prst="rtTriangle">
            <a:avLst/>
          </a:prstGeom>
          <a:solidFill>
            <a:schemeClr val="accent3"/>
          </a:solidFill>
          <a:ln>
            <a:noFill/>
          </a:ln>
        </p:spPr>
        <p:txBody>
          <a:bodyPr wrap="square" lIns="121900" tIns="121900" rIns="121900" bIns="121900" anchor="ctr" anchorCtr="0">
            <a:noAutofit/>
          </a:bodyPr>
          <a:lstStyle/>
          <a:p>
            <a:pPr lvl="0">
              <a:spcBef>
                <a:spcPts val="0"/>
              </a:spcBef>
              <a:buNone/>
            </a:pPr>
            <a:endParaRPr/>
          </a:p>
        </p:txBody>
      </p:sp>
      <p:sp>
        <p:nvSpPr>
          <p:cNvPr id="12" name="Shape 12"/>
          <p:cNvSpPr/>
          <p:nvPr/>
        </p:nvSpPr>
        <p:spPr>
          <a:xfrm rot="10800000">
            <a:off x="6745206" y="-100"/>
            <a:ext cx="5446800" cy="2736900"/>
          </a:xfrm>
          <a:prstGeom prst="rtTriangle">
            <a:avLst/>
          </a:prstGeom>
          <a:solidFill>
            <a:schemeClr val="dk2"/>
          </a:solidFill>
          <a:ln>
            <a:noFill/>
          </a:ln>
        </p:spPr>
        <p:txBody>
          <a:bodyPr wrap="square" lIns="121900" tIns="121900" rIns="121900" bIns="121900" anchor="ctr" anchorCtr="0">
            <a:noAutofit/>
          </a:bodyPr>
          <a:lstStyle/>
          <a:p>
            <a:pPr lvl="0">
              <a:spcBef>
                <a:spcPts val="0"/>
              </a:spcBef>
              <a:buNone/>
            </a:pPr>
            <a:endParaRPr/>
          </a:p>
        </p:txBody>
      </p:sp>
      <p:sp>
        <p:nvSpPr>
          <p:cNvPr id="13" name="Shape 13"/>
          <p:cNvSpPr/>
          <p:nvPr/>
        </p:nvSpPr>
        <p:spPr>
          <a:xfrm>
            <a:off x="271033" y="275000"/>
            <a:ext cx="11649900" cy="6308100"/>
          </a:xfrm>
          <a:prstGeom prst="rect">
            <a:avLst/>
          </a:prstGeom>
          <a:solidFill>
            <a:schemeClr val="dk1"/>
          </a:solidFill>
          <a:ln>
            <a:noFill/>
          </a:ln>
          <a:effectLst>
            <a:outerShdw blurRad="228600" sx="101000" sy="101000" algn="ctr" rotWithShape="0">
              <a:srgbClr val="000000">
                <a:alpha val="40000"/>
              </a:srgbClr>
            </a:outerShdw>
          </a:effectLst>
        </p:spPr>
        <p:txBody>
          <a:bodyPr wrap="square" lIns="121900" tIns="121900" rIns="121900" bIns="121900" anchor="ctr" anchorCtr="0">
            <a:noAutofit/>
          </a:bodyPr>
          <a:lstStyle/>
          <a:p>
            <a:pPr lvl="0">
              <a:spcBef>
                <a:spcPts val="0"/>
              </a:spcBef>
              <a:buNone/>
            </a:pPr>
            <a:endParaRPr/>
          </a:p>
        </p:txBody>
      </p:sp>
      <p:grpSp>
        <p:nvGrpSpPr>
          <p:cNvPr id="14" name="Shape 14"/>
          <p:cNvGrpSpPr/>
          <p:nvPr/>
        </p:nvGrpSpPr>
        <p:grpSpPr>
          <a:xfrm>
            <a:off x="340259" y="790"/>
            <a:ext cx="3000409" cy="1392365"/>
            <a:chOff x="255200" y="592"/>
            <a:chExt cx="2250363" cy="1044300"/>
          </a:xfrm>
        </p:grpSpPr>
        <p:sp>
          <p:nvSpPr>
            <p:cNvPr id="15" name="Shape 15"/>
            <p:cNvSpPr/>
            <p:nvPr/>
          </p:nvSpPr>
          <p:spPr>
            <a:xfrm>
              <a:off x="764063" y="592"/>
              <a:ext cx="1741500" cy="1044300"/>
            </a:xfrm>
            <a:prstGeom prst="parallelogram">
              <a:avLst>
                <a:gd name="adj" fmla="val 153193"/>
              </a:avLst>
            </a:prstGeom>
            <a:solidFill>
              <a:schemeClr val="dk1"/>
            </a:solidFill>
            <a:ln>
              <a:noFill/>
            </a:ln>
          </p:spPr>
          <p:txBody>
            <a:bodyPr wrap="square" lIns="121900" tIns="121900" rIns="121900" bIns="121900" anchor="ctr" anchorCtr="0">
              <a:noAutofit/>
            </a:bodyPr>
            <a:lstStyle/>
            <a:p>
              <a:pPr lvl="0">
                <a:spcBef>
                  <a:spcPts val="0"/>
                </a:spcBef>
                <a:buNone/>
              </a:pPr>
              <a:endParaRPr/>
            </a:p>
          </p:txBody>
        </p:sp>
        <p:sp>
          <p:nvSpPr>
            <p:cNvPr id="16" name="Shape 16"/>
            <p:cNvSpPr/>
            <p:nvPr/>
          </p:nvSpPr>
          <p:spPr>
            <a:xfrm>
              <a:off x="509632" y="592"/>
              <a:ext cx="1741500" cy="1044300"/>
            </a:xfrm>
            <a:prstGeom prst="parallelogram">
              <a:avLst>
                <a:gd name="adj" fmla="val 153193"/>
              </a:avLst>
            </a:prstGeom>
            <a:solidFill>
              <a:schemeClr val="dk1"/>
            </a:solidFill>
            <a:ln>
              <a:noFill/>
            </a:ln>
          </p:spPr>
          <p:txBody>
            <a:bodyPr wrap="square" lIns="121900" tIns="121900" rIns="121900" bIns="121900" anchor="ctr" anchorCtr="0">
              <a:noAutofit/>
            </a:bodyPr>
            <a:lstStyle/>
            <a:p>
              <a:pPr lvl="0">
                <a:spcBef>
                  <a:spcPts val="0"/>
                </a:spcBef>
                <a:buNone/>
              </a:pPr>
              <a:endParaRPr/>
            </a:p>
          </p:txBody>
        </p:sp>
        <p:sp>
          <p:nvSpPr>
            <p:cNvPr id="17" name="Shape 17"/>
            <p:cNvSpPr/>
            <p:nvPr/>
          </p:nvSpPr>
          <p:spPr>
            <a:xfrm>
              <a:off x="255200" y="592"/>
              <a:ext cx="1741500" cy="1044300"/>
            </a:xfrm>
            <a:prstGeom prst="parallelogram">
              <a:avLst>
                <a:gd name="adj" fmla="val 153193"/>
              </a:avLst>
            </a:prstGeom>
            <a:solidFill>
              <a:schemeClr val="dk1"/>
            </a:solidFill>
            <a:ln>
              <a:noFill/>
            </a:ln>
          </p:spPr>
          <p:txBody>
            <a:bodyPr wrap="square" lIns="121900" tIns="121900" rIns="121900" bIns="121900" anchor="ctr" anchorCtr="0">
              <a:noAutofit/>
            </a:bodyPr>
            <a:lstStyle/>
            <a:p>
              <a:pPr lvl="0">
                <a:spcBef>
                  <a:spcPts val="0"/>
                </a:spcBef>
                <a:buNone/>
              </a:pPr>
              <a:endParaRPr/>
            </a:p>
          </p:txBody>
        </p:sp>
      </p:grpSp>
      <p:grpSp>
        <p:nvGrpSpPr>
          <p:cNvPr id="18" name="Shape 18"/>
          <p:cNvGrpSpPr/>
          <p:nvPr/>
        </p:nvGrpSpPr>
        <p:grpSpPr>
          <a:xfrm>
            <a:off x="1207163" y="790"/>
            <a:ext cx="3000409" cy="1392365"/>
            <a:chOff x="905395" y="592"/>
            <a:chExt cx="2250363" cy="1044300"/>
          </a:xfrm>
        </p:grpSpPr>
        <p:sp>
          <p:nvSpPr>
            <p:cNvPr id="19" name="Shape 19"/>
            <p:cNvSpPr/>
            <p:nvPr/>
          </p:nvSpPr>
          <p:spPr>
            <a:xfrm>
              <a:off x="1414258" y="592"/>
              <a:ext cx="1741500" cy="1044300"/>
            </a:xfrm>
            <a:prstGeom prst="parallelogram">
              <a:avLst>
                <a:gd name="adj" fmla="val 153193"/>
              </a:avLst>
            </a:prstGeom>
            <a:solidFill>
              <a:schemeClr val="accent6"/>
            </a:solidFill>
            <a:ln>
              <a:noFill/>
            </a:ln>
          </p:spPr>
          <p:txBody>
            <a:bodyPr wrap="square" lIns="121900" tIns="121900" rIns="121900" bIns="121900" anchor="ctr" anchorCtr="0">
              <a:noAutofit/>
            </a:bodyPr>
            <a:lstStyle/>
            <a:p>
              <a:pPr lvl="0">
                <a:spcBef>
                  <a:spcPts val="0"/>
                </a:spcBef>
                <a:buNone/>
              </a:pPr>
              <a:endParaRPr/>
            </a:p>
          </p:txBody>
        </p:sp>
        <p:sp>
          <p:nvSpPr>
            <p:cNvPr id="20" name="Shape 20"/>
            <p:cNvSpPr/>
            <p:nvPr/>
          </p:nvSpPr>
          <p:spPr>
            <a:xfrm>
              <a:off x="1159826" y="592"/>
              <a:ext cx="1741500" cy="1044300"/>
            </a:xfrm>
            <a:prstGeom prst="parallelogram">
              <a:avLst>
                <a:gd name="adj" fmla="val 153193"/>
              </a:avLst>
            </a:prstGeom>
            <a:solidFill>
              <a:schemeClr val="accent6"/>
            </a:solidFill>
            <a:ln>
              <a:noFill/>
            </a:ln>
          </p:spPr>
          <p:txBody>
            <a:bodyPr wrap="square" lIns="121900" tIns="121900" rIns="121900" bIns="121900" anchor="ctr" anchorCtr="0">
              <a:noAutofit/>
            </a:bodyPr>
            <a:lstStyle/>
            <a:p>
              <a:pPr lvl="0">
                <a:spcBef>
                  <a:spcPts val="0"/>
                </a:spcBef>
                <a:buNone/>
              </a:pPr>
              <a:endParaRPr/>
            </a:p>
          </p:txBody>
        </p:sp>
        <p:sp>
          <p:nvSpPr>
            <p:cNvPr id="21" name="Shape 21"/>
            <p:cNvSpPr/>
            <p:nvPr/>
          </p:nvSpPr>
          <p:spPr>
            <a:xfrm>
              <a:off x="905395" y="592"/>
              <a:ext cx="1741500" cy="1044300"/>
            </a:xfrm>
            <a:prstGeom prst="parallelogram">
              <a:avLst>
                <a:gd name="adj" fmla="val 153193"/>
              </a:avLst>
            </a:prstGeom>
            <a:solidFill>
              <a:schemeClr val="accent6"/>
            </a:solidFill>
            <a:ln>
              <a:noFill/>
            </a:ln>
          </p:spPr>
          <p:txBody>
            <a:bodyPr wrap="square" lIns="121900" tIns="121900" rIns="121900" bIns="121900" anchor="ctr" anchorCtr="0">
              <a:noAutofit/>
            </a:bodyPr>
            <a:lstStyle/>
            <a:p>
              <a:pPr lvl="0">
                <a:spcBef>
                  <a:spcPts val="0"/>
                </a:spcBef>
                <a:buNone/>
              </a:pPr>
              <a:endParaRPr/>
            </a:p>
          </p:txBody>
        </p:sp>
      </p:grpSp>
      <p:grpSp>
        <p:nvGrpSpPr>
          <p:cNvPr id="22" name="Shape 22"/>
          <p:cNvGrpSpPr/>
          <p:nvPr/>
        </p:nvGrpSpPr>
        <p:grpSpPr>
          <a:xfrm>
            <a:off x="9409957" y="6784"/>
            <a:ext cx="2468376" cy="1002839"/>
            <a:chOff x="6917201" y="0"/>
            <a:chExt cx="2227777" cy="863400"/>
          </a:xfrm>
        </p:grpSpPr>
        <p:sp>
          <p:nvSpPr>
            <p:cNvPr id="23" name="Shape 23"/>
            <p:cNvSpPr/>
            <p:nvPr/>
          </p:nvSpPr>
          <p:spPr>
            <a:xfrm>
              <a:off x="7641677" y="0"/>
              <a:ext cx="1503300" cy="863400"/>
            </a:xfrm>
            <a:prstGeom prst="parallelogram">
              <a:avLst>
                <a:gd name="adj" fmla="val 158024"/>
              </a:avLst>
            </a:prstGeom>
            <a:solidFill>
              <a:schemeClr val="dk2"/>
            </a:solidFill>
            <a:ln>
              <a:noFill/>
            </a:ln>
          </p:spPr>
          <p:txBody>
            <a:bodyPr wrap="square" lIns="121900" tIns="121900" rIns="121900" bIns="121900" anchor="ctr" anchorCtr="0">
              <a:noAutofit/>
            </a:bodyPr>
            <a:lstStyle/>
            <a:p>
              <a:pPr lvl="0">
                <a:spcBef>
                  <a:spcPts val="0"/>
                </a:spcBef>
                <a:buNone/>
              </a:pPr>
              <a:endParaRPr/>
            </a:p>
          </p:txBody>
        </p:sp>
        <p:sp>
          <p:nvSpPr>
            <p:cNvPr id="24" name="Shape 24"/>
            <p:cNvSpPr/>
            <p:nvPr/>
          </p:nvSpPr>
          <p:spPr>
            <a:xfrm>
              <a:off x="7279439" y="0"/>
              <a:ext cx="1503300" cy="863400"/>
            </a:xfrm>
            <a:prstGeom prst="parallelogram">
              <a:avLst>
                <a:gd name="adj" fmla="val 158024"/>
              </a:avLst>
            </a:prstGeom>
            <a:solidFill>
              <a:schemeClr val="dk2"/>
            </a:solidFill>
            <a:ln>
              <a:noFill/>
            </a:ln>
          </p:spPr>
          <p:txBody>
            <a:bodyPr wrap="square" lIns="121900" tIns="121900" rIns="121900" bIns="121900" anchor="ctr" anchorCtr="0">
              <a:noAutofit/>
            </a:bodyPr>
            <a:lstStyle/>
            <a:p>
              <a:pPr lvl="0">
                <a:spcBef>
                  <a:spcPts val="0"/>
                </a:spcBef>
                <a:buNone/>
              </a:pPr>
              <a:endParaRPr/>
            </a:p>
          </p:txBody>
        </p:sp>
        <p:sp>
          <p:nvSpPr>
            <p:cNvPr id="25" name="Shape 25"/>
            <p:cNvSpPr/>
            <p:nvPr/>
          </p:nvSpPr>
          <p:spPr>
            <a:xfrm>
              <a:off x="6917201" y="0"/>
              <a:ext cx="1503300" cy="863400"/>
            </a:xfrm>
            <a:prstGeom prst="parallelogram">
              <a:avLst>
                <a:gd name="adj" fmla="val 158024"/>
              </a:avLst>
            </a:prstGeom>
            <a:solidFill>
              <a:schemeClr val="dk2"/>
            </a:solidFill>
            <a:ln>
              <a:noFill/>
            </a:ln>
          </p:spPr>
          <p:txBody>
            <a:bodyPr wrap="square" lIns="121900" tIns="121900" rIns="121900" bIns="121900" anchor="ctr" anchorCtr="0">
              <a:noAutofit/>
            </a:bodyPr>
            <a:lstStyle/>
            <a:p>
              <a:pPr lvl="0">
                <a:spcBef>
                  <a:spcPts val="0"/>
                </a:spcBef>
                <a:buNone/>
              </a:pPr>
              <a:endParaRPr/>
            </a:p>
          </p:txBody>
        </p:sp>
      </p:grpSp>
      <p:grpSp>
        <p:nvGrpSpPr>
          <p:cNvPr id="26" name="Shape 26"/>
          <p:cNvGrpSpPr/>
          <p:nvPr/>
        </p:nvGrpSpPr>
        <p:grpSpPr>
          <a:xfrm>
            <a:off x="8737606" y="5623802"/>
            <a:ext cx="3185498" cy="1234317"/>
            <a:chOff x="6917201" y="0"/>
            <a:chExt cx="2227777" cy="863400"/>
          </a:xfrm>
        </p:grpSpPr>
        <p:sp>
          <p:nvSpPr>
            <p:cNvPr id="27" name="Shape 27"/>
            <p:cNvSpPr/>
            <p:nvPr/>
          </p:nvSpPr>
          <p:spPr>
            <a:xfrm>
              <a:off x="7641677" y="0"/>
              <a:ext cx="1503300" cy="863400"/>
            </a:xfrm>
            <a:prstGeom prst="parallelogram">
              <a:avLst>
                <a:gd name="adj" fmla="val 158024"/>
              </a:avLst>
            </a:prstGeom>
            <a:solidFill>
              <a:schemeClr val="dk1"/>
            </a:solidFill>
            <a:ln>
              <a:noFill/>
            </a:ln>
          </p:spPr>
          <p:txBody>
            <a:bodyPr wrap="square" lIns="121900" tIns="121900" rIns="121900" bIns="121900" anchor="ctr" anchorCtr="0">
              <a:noAutofit/>
            </a:bodyPr>
            <a:lstStyle/>
            <a:p>
              <a:pPr lvl="0">
                <a:spcBef>
                  <a:spcPts val="0"/>
                </a:spcBef>
                <a:buNone/>
              </a:pPr>
              <a:endParaRPr/>
            </a:p>
          </p:txBody>
        </p:sp>
        <p:sp>
          <p:nvSpPr>
            <p:cNvPr id="28" name="Shape 28"/>
            <p:cNvSpPr/>
            <p:nvPr/>
          </p:nvSpPr>
          <p:spPr>
            <a:xfrm>
              <a:off x="7279439" y="0"/>
              <a:ext cx="1503300" cy="863400"/>
            </a:xfrm>
            <a:prstGeom prst="parallelogram">
              <a:avLst>
                <a:gd name="adj" fmla="val 158024"/>
              </a:avLst>
            </a:prstGeom>
            <a:solidFill>
              <a:schemeClr val="dk1"/>
            </a:solidFill>
            <a:ln>
              <a:noFill/>
            </a:ln>
          </p:spPr>
          <p:txBody>
            <a:bodyPr wrap="square" lIns="121900" tIns="121900" rIns="121900" bIns="121900" anchor="ctr" anchorCtr="0">
              <a:noAutofit/>
            </a:bodyPr>
            <a:lstStyle/>
            <a:p>
              <a:pPr lvl="0">
                <a:spcBef>
                  <a:spcPts val="0"/>
                </a:spcBef>
                <a:buNone/>
              </a:pPr>
              <a:endParaRPr/>
            </a:p>
          </p:txBody>
        </p:sp>
        <p:sp>
          <p:nvSpPr>
            <p:cNvPr id="29" name="Shape 29"/>
            <p:cNvSpPr/>
            <p:nvPr/>
          </p:nvSpPr>
          <p:spPr>
            <a:xfrm>
              <a:off x="6917201" y="0"/>
              <a:ext cx="1503300" cy="863400"/>
            </a:xfrm>
            <a:prstGeom prst="parallelogram">
              <a:avLst>
                <a:gd name="adj" fmla="val 158024"/>
              </a:avLst>
            </a:prstGeom>
            <a:solidFill>
              <a:schemeClr val="dk1"/>
            </a:solidFill>
            <a:ln>
              <a:noFill/>
            </a:ln>
          </p:spPr>
          <p:txBody>
            <a:bodyPr wrap="square" lIns="121900" tIns="121900" rIns="121900" bIns="121900" anchor="ctr" anchorCtr="0">
              <a:noAutofit/>
            </a:bodyPr>
            <a:lstStyle/>
            <a:p>
              <a:pPr lvl="0">
                <a:spcBef>
                  <a:spcPts val="0"/>
                </a:spcBef>
                <a:buNone/>
              </a:pPr>
              <a:endParaRPr/>
            </a:p>
          </p:txBody>
        </p:sp>
      </p:grpSp>
      <p:grpSp>
        <p:nvGrpSpPr>
          <p:cNvPr id="30" name="Shape 30"/>
          <p:cNvGrpSpPr/>
          <p:nvPr/>
        </p:nvGrpSpPr>
        <p:grpSpPr>
          <a:xfrm>
            <a:off x="265762" y="5407536"/>
            <a:ext cx="3727293" cy="1444382"/>
            <a:chOff x="6917201" y="0"/>
            <a:chExt cx="2227777" cy="863400"/>
          </a:xfrm>
        </p:grpSpPr>
        <p:sp>
          <p:nvSpPr>
            <p:cNvPr id="31" name="Shape 31"/>
            <p:cNvSpPr/>
            <p:nvPr/>
          </p:nvSpPr>
          <p:spPr>
            <a:xfrm>
              <a:off x="7641677" y="0"/>
              <a:ext cx="1503300" cy="863400"/>
            </a:xfrm>
            <a:prstGeom prst="parallelogram">
              <a:avLst>
                <a:gd name="adj" fmla="val 158024"/>
              </a:avLst>
            </a:prstGeom>
            <a:solidFill>
              <a:schemeClr val="accent1"/>
            </a:solidFill>
            <a:ln>
              <a:noFill/>
            </a:ln>
          </p:spPr>
          <p:txBody>
            <a:bodyPr wrap="square" lIns="121900" tIns="121900" rIns="121900" bIns="121900" anchor="ctr" anchorCtr="0">
              <a:noAutofit/>
            </a:bodyPr>
            <a:lstStyle/>
            <a:p>
              <a:pPr lvl="0">
                <a:spcBef>
                  <a:spcPts val="0"/>
                </a:spcBef>
                <a:buNone/>
              </a:pPr>
              <a:endParaRPr/>
            </a:p>
          </p:txBody>
        </p:sp>
        <p:sp>
          <p:nvSpPr>
            <p:cNvPr id="32" name="Shape 32"/>
            <p:cNvSpPr/>
            <p:nvPr/>
          </p:nvSpPr>
          <p:spPr>
            <a:xfrm>
              <a:off x="7279439" y="0"/>
              <a:ext cx="1503300" cy="863400"/>
            </a:xfrm>
            <a:prstGeom prst="parallelogram">
              <a:avLst>
                <a:gd name="adj" fmla="val 158024"/>
              </a:avLst>
            </a:prstGeom>
            <a:solidFill>
              <a:schemeClr val="accent1"/>
            </a:solidFill>
            <a:ln>
              <a:noFill/>
            </a:ln>
          </p:spPr>
          <p:txBody>
            <a:bodyPr wrap="square" lIns="121900" tIns="121900" rIns="121900" bIns="121900" anchor="ctr" anchorCtr="0">
              <a:noAutofit/>
            </a:bodyPr>
            <a:lstStyle/>
            <a:p>
              <a:pPr lvl="0">
                <a:spcBef>
                  <a:spcPts val="0"/>
                </a:spcBef>
                <a:buNone/>
              </a:pPr>
              <a:endParaRPr/>
            </a:p>
          </p:txBody>
        </p:sp>
        <p:sp>
          <p:nvSpPr>
            <p:cNvPr id="33" name="Shape 33"/>
            <p:cNvSpPr/>
            <p:nvPr/>
          </p:nvSpPr>
          <p:spPr>
            <a:xfrm>
              <a:off x="6917201" y="0"/>
              <a:ext cx="1503300" cy="863400"/>
            </a:xfrm>
            <a:prstGeom prst="parallelogram">
              <a:avLst>
                <a:gd name="adj" fmla="val 158024"/>
              </a:avLst>
            </a:prstGeom>
            <a:solidFill>
              <a:schemeClr val="accent1"/>
            </a:solidFill>
            <a:ln>
              <a:noFill/>
            </a:ln>
          </p:spPr>
          <p:txBody>
            <a:bodyPr wrap="square" lIns="121900" tIns="121900" rIns="121900" bIns="121900" anchor="ctr" anchorCtr="0">
              <a:noAutofit/>
            </a:bodyPr>
            <a:lstStyle/>
            <a:p>
              <a:pPr lvl="0">
                <a:spcBef>
                  <a:spcPts val="0"/>
                </a:spcBef>
                <a:buNone/>
              </a:pPr>
              <a:endParaRPr/>
            </a:p>
          </p:txBody>
        </p:sp>
      </p:grpSp>
      <p:sp>
        <p:nvSpPr>
          <p:cNvPr id="34" name="Shape 34"/>
          <p:cNvSpPr txBox="1">
            <a:spLocks noGrp="1"/>
          </p:cNvSpPr>
          <p:nvPr>
            <p:ph type="ctrTitle"/>
          </p:nvPr>
        </p:nvSpPr>
        <p:spPr>
          <a:xfrm>
            <a:off x="2478271" y="2430444"/>
            <a:ext cx="7148400" cy="1930800"/>
          </a:xfrm>
          <a:prstGeom prst="rect">
            <a:avLst/>
          </a:prstGeom>
        </p:spPr>
        <p:txBody>
          <a:bodyPr wrap="square" lIns="121900" tIns="121900" rIns="121900" bIns="121900" anchor="ctr" anchorCtr="0"/>
          <a:lstStyle>
            <a:lvl1pPr lvl="0" algn="ctr">
              <a:spcBef>
                <a:spcPts val="0"/>
              </a:spcBef>
              <a:buSzPts val="5100"/>
              <a:buNone/>
              <a:defRPr sz="5100"/>
            </a:lvl1pPr>
            <a:lvl2pPr lvl="1" algn="ctr">
              <a:spcBef>
                <a:spcPts val="0"/>
              </a:spcBef>
              <a:buSzPts val="5100"/>
              <a:buNone/>
              <a:defRPr sz="5100"/>
            </a:lvl2pPr>
            <a:lvl3pPr lvl="2" algn="ctr">
              <a:spcBef>
                <a:spcPts val="0"/>
              </a:spcBef>
              <a:buSzPts val="5100"/>
              <a:buNone/>
              <a:defRPr sz="5100"/>
            </a:lvl3pPr>
            <a:lvl4pPr lvl="3" algn="ctr">
              <a:spcBef>
                <a:spcPts val="0"/>
              </a:spcBef>
              <a:buSzPts val="5100"/>
              <a:buNone/>
              <a:defRPr sz="5100"/>
            </a:lvl4pPr>
            <a:lvl5pPr lvl="4" algn="ctr">
              <a:spcBef>
                <a:spcPts val="0"/>
              </a:spcBef>
              <a:buSzPts val="5100"/>
              <a:buNone/>
              <a:defRPr sz="5100"/>
            </a:lvl5pPr>
            <a:lvl6pPr lvl="5" algn="ctr">
              <a:spcBef>
                <a:spcPts val="0"/>
              </a:spcBef>
              <a:buSzPts val="5100"/>
              <a:buNone/>
              <a:defRPr sz="5100"/>
            </a:lvl6pPr>
            <a:lvl7pPr lvl="6" algn="ctr">
              <a:spcBef>
                <a:spcPts val="0"/>
              </a:spcBef>
              <a:buSzPts val="5100"/>
              <a:buNone/>
              <a:defRPr sz="5100"/>
            </a:lvl7pPr>
            <a:lvl8pPr lvl="7" algn="ctr">
              <a:spcBef>
                <a:spcPts val="0"/>
              </a:spcBef>
              <a:buSzPts val="5100"/>
              <a:buNone/>
              <a:defRPr sz="5100"/>
            </a:lvl8pPr>
            <a:lvl9pPr lvl="8" algn="ctr">
              <a:spcBef>
                <a:spcPts val="0"/>
              </a:spcBef>
              <a:buSzPts val="5100"/>
              <a:buNone/>
              <a:defRPr sz="5100"/>
            </a:lvl9pPr>
          </a:lstStyle>
          <a:p>
            <a:endParaRPr/>
          </a:p>
        </p:txBody>
      </p:sp>
      <p:sp>
        <p:nvSpPr>
          <p:cNvPr id="35" name="Shape 35"/>
          <p:cNvSpPr txBox="1">
            <a:spLocks noGrp="1"/>
          </p:cNvSpPr>
          <p:nvPr>
            <p:ph type="subTitle" idx="1"/>
          </p:nvPr>
        </p:nvSpPr>
        <p:spPr>
          <a:xfrm>
            <a:off x="2478267" y="4550878"/>
            <a:ext cx="7148400" cy="696900"/>
          </a:xfrm>
          <a:prstGeom prst="rect">
            <a:avLst/>
          </a:prstGeom>
        </p:spPr>
        <p:txBody>
          <a:bodyPr wrap="square" lIns="121900" tIns="121900" rIns="121900" bIns="121900" anchor="t" anchorCtr="0"/>
          <a:lstStyle>
            <a:lvl1pPr lvl="0" algn="ctr">
              <a:lnSpc>
                <a:spcPct val="100000"/>
              </a:lnSpc>
              <a:spcBef>
                <a:spcPts val="0"/>
              </a:spcBef>
              <a:spcAft>
                <a:spcPts val="0"/>
              </a:spcAft>
              <a:buClr>
                <a:schemeClr val="lt1"/>
              </a:buClr>
              <a:buSzPts val="2100"/>
              <a:buNone/>
              <a:defRPr sz="2100">
                <a:solidFill>
                  <a:schemeClr val="lt1"/>
                </a:solidFill>
              </a:defRPr>
            </a:lvl1pPr>
            <a:lvl2pPr lvl="1" algn="ctr">
              <a:lnSpc>
                <a:spcPct val="100000"/>
              </a:lnSpc>
              <a:spcBef>
                <a:spcPts val="0"/>
              </a:spcBef>
              <a:spcAft>
                <a:spcPts val="0"/>
              </a:spcAft>
              <a:buClr>
                <a:schemeClr val="lt1"/>
              </a:buClr>
              <a:buSzPts val="2100"/>
              <a:buNone/>
              <a:defRPr sz="2100">
                <a:solidFill>
                  <a:schemeClr val="lt1"/>
                </a:solidFill>
              </a:defRPr>
            </a:lvl2pPr>
            <a:lvl3pPr lvl="2" algn="ctr">
              <a:lnSpc>
                <a:spcPct val="100000"/>
              </a:lnSpc>
              <a:spcBef>
                <a:spcPts val="0"/>
              </a:spcBef>
              <a:spcAft>
                <a:spcPts val="0"/>
              </a:spcAft>
              <a:buClr>
                <a:schemeClr val="lt1"/>
              </a:buClr>
              <a:buSzPts val="2100"/>
              <a:buNone/>
              <a:defRPr sz="2100">
                <a:solidFill>
                  <a:schemeClr val="lt1"/>
                </a:solidFill>
              </a:defRPr>
            </a:lvl3pPr>
            <a:lvl4pPr lvl="3" algn="ctr">
              <a:lnSpc>
                <a:spcPct val="100000"/>
              </a:lnSpc>
              <a:spcBef>
                <a:spcPts val="0"/>
              </a:spcBef>
              <a:spcAft>
                <a:spcPts val="0"/>
              </a:spcAft>
              <a:buClr>
                <a:schemeClr val="lt1"/>
              </a:buClr>
              <a:buSzPts val="2100"/>
              <a:buNone/>
              <a:defRPr sz="2100">
                <a:solidFill>
                  <a:schemeClr val="lt1"/>
                </a:solidFill>
              </a:defRPr>
            </a:lvl4pPr>
            <a:lvl5pPr lvl="4" algn="ctr">
              <a:lnSpc>
                <a:spcPct val="100000"/>
              </a:lnSpc>
              <a:spcBef>
                <a:spcPts val="0"/>
              </a:spcBef>
              <a:spcAft>
                <a:spcPts val="0"/>
              </a:spcAft>
              <a:buClr>
                <a:schemeClr val="lt1"/>
              </a:buClr>
              <a:buSzPts val="2100"/>
              <a:buNone/>
              <a:defRPr sz="2100">
                <a:solidFill>
                  <a:schemeClr val="lt1"/>
                </a:solidFill>
              </a:defRPr>
            </a:lvl5pPr>
            <a:lvl6pPr lvl="5" algn="ctr">
              <a:lnSpc>
                <a:spcPct val="100000"/>
              </a:lnSpc>
              <a:spcBef>
                <a:spcPts val="0"/>
              </a:spcBef>
              <a:spcAft>
                <a:spcPts val="0"/>
              </a:spcAft>
              <a:buClr>
                <a:schemeClr val="lt1"/>
              </a:buClr>
              <a:buSzPts val="2100"/>
              <a:buNone/>
              <a:defRPr sz="2100">
                <a:solidFill>
                  <a:schemeClr val="lt1"/>
                </a:solidFill>
              </a:defRPr>
            </a:lvl6pPr>
            <a:lvl7pPr lvl="6" algn="ctr">
              <a:lnSpc>
                <a:spcPct val="100000"/>
              </a:lnSpc>
              <a:spcBef>
                <a:spcPts val="0"/>
              </a:spcBef>
              <a:spcAft>
                <a:spcPts val="0"/>
              </a:spcAft>
              <a:buClr>
                <a:schemeClr val="lt1"/>
              </a:buClr>
              <a:buSzPts val="2100"/>
              <a:buNone/>
              <a:defRPr sz="2100">
                <a:solidFill>
                  <a:schemeClr val="lt1"/>
                </a:solidFill>
              </a:defRPr>
            </a:lvl7pPr>
            <a:lvl8pPr lvl="7" algn="ctr">
              <a:lnSpc>
                <a:spcPct val="100000"/>
              </a:lnSpc>
              <a:spcBef>
                <a:spcPts val="0"/>
              </a:spcBef>
              <a:spcAft>
                <a:spcPts val="0"/>
              </a:spcAft>
              <a:buClr>
                <a:schemeClr val="lt1"/>
              </a:buClr>
              <a:buSzPts val="2100"/>
              <a:buNone/>
              <a:defRPr sz="2100">
                <a:solidFill>
                  <a:schemeClr val="lt1"/>
                </a:solidFill>
              </a:defRPr>
            </a:lvl8pPr>
            <a:lvl9pPr lvl="8" algn="ctr">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36" name="Shape 36"/>
          <p:cNvSpPr txBox="1">
            <a:spLocks noGrp="1"/>
          </p:cNvSpPr>
          <p:nvPr>
            <p:ph type="sldNum" idx="12"/>
          </p:nvPr>
        </p:nvSpPr>
        <p:spPr>
          <a:xfrm>
            <a:off x="11187645" y="6058224"/>
            <a:ext cx="731700" cy="524700"/>
          </a:xfrm>
          <a:prstGeom prst="rect">
            <a:avLst/>
          </a:prstGeom>
        </p:spPr>
        <p:txBody>
          <a:bodyPr wrap="square" lIns="121900" tIns="121900" rIns="121900" bIns="121900" anchor="ctr" anchorCtr="0">
            <a:noAutofit/>
          </a:bodyPr>
          <a:lstStyle/>
          <a:p>
            <a:pPr lvl="0">
              <a:spcBef>
                <a:spcPts val="0"/>
              </a:spcBef>
              <a:buNone/>
            </a:pPr>
            <a:fld id="{00000000-1234-1234-1234-123412341234}" type="slidenum">
              <a:rPr lang="en-US"/>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bg>
      <p:bgPr>
        <a:solidFill>
          <a:schemeClr val="accent3"/>
        </a:solidFill>
        <a:effectLst/>
      </p:bgPr>
    </p:bg>
    <p:spTree>
      <p:nvGrpSpPr>
        <p:cNvPr id="1" name="Shape 109"/>
        <p:cNvGrpSpPr/>
        <p:nvPr/>
      </p:nvGrpSpPr>
      <p:grpSpPr>
        <a:xfrm>
          <a:off x="0" y="0"/>
          <a:ext cx="0" cy="0"/>
          <a:chOff x="0" y="0"/>
          <a:chExt cx="0" cy="0"/>
        </a:xfrm>
      </p:grpSpPr>
      <p:sp>
        <p:nvSpPr>
          <p:cNvPr id="110" name="Shape 110"/>
          <p:cNvSpPr/>
          <p:nvPr/>
        </p:nvSpPr>
        <p:spPr>
          <a:xfrm flipH="1">
            <a:off x="7425600" y="3778767"/>
            <a:ext cx="4766400" cy="3079200"/>
          </a:xfrm>
          <a:prstGeom prst="rtTriangle">
            <a:avLst/>
          </a:prstGeom>
          <a:solidFill>
            <a:schemeClr val="dk1"/>
          </a:solidFill>
          <a:ln>
            <a:noFill/>
          </a:ln>
        </p:spPr>
        <p:txBody>
          <a:bodyPr wrap="square" lIns="121900" tIns="121900" rIns="121900" bIns="121900" anchor="ctr" anchorCtr="0">
            <a:noAutofit/>
          </a:bodyPr>
          <a:lstStyle/>
          <a:p>
            <a:pPr lvl="0">
              <a:spcBef>
                <a:spcPts val="0"/>
              </a:spcBef>
              <a:buNone/>
            </a:pPr>
            <a:endParaRPr/>
          </a:p>
        </p:txBody>
      </p:sp>
      <p:grpSp>
        <p:nvGrpSpPr>
          <p:cNvPr id="111" name="Shape 111"/>
          <p:cNvGrpSpPr/>
          <p:nvPr/>
        </p:nvGrpSpPr>
        <p:grpSpPr>
          <a:xfrm>
            <a:off x="7945629" y="5492768"/>
            <a:ext cx="3361269" cy="1365553"/>
            <a:chOff x="6917201" y="0"/>
            <a:chExt cx="2227777" cy="863400"/>
          </a:xfrm>
        </p:grpSpPr>
        <p:sp>
          <p:nvSpPr>
            <p:cNvPr id="112" name="Shape 112"/>
            <p:cNvSpPr/>
            <p:nvPr/>
          </p:nvSpPr>
          <p:spPr>
            <a:xfrm>
              <a:off x="7641677" y="0"/>
              <a:ext cx="1503300" cy="863400"/>
            </a:xfrm>
            <a:prstGeom prst="parallelogram">
              <a:avLst>
                <a:gd name="adj" fmla="val 158024"/>
              </a:avLst>
            </a:prstGeom>
            <a:solidFill>
              <a:schemeClr val="accent3"/>
            </a:solidFill>
            <a:ln>
              <a:noFill/>
            </a:ln>
          </p:spPr>
          <p:txBody>
            <a:bodyPr wrap="square" lIns="121900" tIns="121900" rIns="121900" bIns="121900" anchor="ctr" anchorCtr="0">
              <a:noAutofit/>
            </a:bodyPr>
            <a:lstStyle/>
            <a:p>
              <a:pPr lvl="0">
                <a:spcBef>
                  <a:spcPts val="0"/>
                </a:spcBef>
                <a:buNone/>
              </a:pPr>
              <a:endParaRPr/>
            </a:p>
          </p:txBody>
        </p:sp>
        <p:sp>
          <p:nvSpPr>
            <p:cNvPr id="113" name="Shape 113"/>
            <p:cNvSpPr/>
            <p:nvPr/>
          </p:nvSpPr>
          <p:spPr>
            <a:xfrm>
              <a:off x="7279439" y="0"/>
              <a:ext cx="1503300" cy="863400"/>
            </a:xfrm>
            <a:prstGeom prst="parallelogram">
              <a:avLst>
                <a:gd name="adj" fmla="val 158024"/>
              </a:avLst>
            </a:prstGeom>
            <a:solidFill>
              <a:schemeClr val="accent3"/>
            </a:solidFill>
            <a:ln>
              <a:noFill/>
            </a:ln>
          </p:spPr>
          <p:txBody>
            <a:bodyPr wrap="square" lIns="121900" tIns="121900" rIns="121900" bIns="121900" anchor="ctr" anchorCtr="0">
              <a:noAutofit/>
            </a:bodyPr>
            <a:lstStyle/>
            <a:p>
              <a:pPr lvl="0">
                <a:spcBef>
                  <a:spcPts val="0"/>
                </a:spcBef>
                <a:buNone/>
              </a:pPr>
              <a:endParaRPr/>
            </a:p>
          </p:txBody>
        </p:sp>
        <p:sp>
          <p:nvSpPr>
            <p:cNvPr id="114" name="Shape 114"/>
            <p:cNvSpPr/>
            <p:nvPr/>
          </p:nvSpPr>
          <p:spPr>
            <a:xfrm>
              <a:off x="6917201" y="0"/>
              <a:ext cx="1503300" cy="863400"/>
            </a:xfrm>
            <a:prstGeom prst="parallelogram">
              <a:avLst>
                <a:gd name="adj" fmla="val 158024"/>
              </a:avLst>
            </a:prstGeom>
            <a:solidFill>
              <a:schemeClr val="accent3"/>
            </a:solidFill>
            <a:ln>
              <a:noFill/>
            </a:ln>
          </p:spPr>
          <p:txBody>
            <a:bodyPr wrap="square" lIns="121900" tIns="121900" rIns="121900" bIns="121900" anchor="ctr" anchorCtr="0">
              <a:noAutofit/>
            </a:bodyPr>
            <a:lstStyle/>
            <a:p>
              <a:pPr lvl="0">
                <a:spcBef>
                  <a:spcPts val="0"/>
                </a:spcBef>
                <a:buNone/>
              </a:pPr>
              <a:endParaRPr/>
            </a:p>
          </p:txBody>
        </p:sp>
      </p:grpSp>
      <p:grpSp>
        <p:nvGrpSpPr>
          <p:cNvPr id="115" name="Shape 115"/>
          <p:cNvGrpSpPr/>
          <p:nvPr/>
        </p:nvGrpSpPr>
        <p:grpSpPr>
          <a:xfrm>
            <a:off x="265762" y="3"/>
            <a:ext cx="3727293" cy="1444382"/>
            <a:chOff x="6917201" y="0"/>
            <a:chExt cx="2227777" cy="863400"/>
          </a:xfrm>
        </p:grpSpPr>
        <p:sp>
          <p:nvSpPr>
            <p:cNvPr id="116" name="Shape 116"/>
            <p:cNvSpPr/>
            <p:nvPr/>
          </p:nvSpPr>
          <p:spPr>
            <a:xfrm>
              <a:off x="7641677" y="0"/>
              <a:ext cx="1503300" cy="863400"/>
            </a:xfrm>
            <a:prstGeom prst="parallelogram">
              <a:avLst>
                <a:gd name="adj" fmla="val 158024"/>
              </a:avLst>
            </a:prstGeom>
            <a:solidFill>
              <a:schemeClr val="dk2"/>
            </a:solidFill>
            <a:ln>
              <a:noFill/>
            </a:ln>
          </p:spPr>
          <p:txBody>
            <a:bodyPr wrap="square" lIns="121900" tIns="121900" rIns="121900" bIns="121900" anchor="ctr" anchorCtr="0">
              <a:noAutofit/>
            </a:bodyPr>
            <a:lstStyle/>
            <a:p>
              <a:pPr lvl="0">
                <a:spcBef>
                  <a:spcPts val="0"/>
                </a:spcBef>
                <a:buNone/>
              </a:pPr>
              <a:endParaRPr/>
            </a:p>
          </p:txBody>
        </p:sp>
        <p:sp>
          <p:nvSpPr>
            <p:cNvPr id="117" name="Shape 117"/>
            <p:cNvSpPr/>
            <p:nvPr/>
          </p:nvSpPr>
          <p:spPr>
            <a:xfrm>
              <a:off x="7279439" y="0"/>
              <a:ext cx="1503300" cy="863400"/>
            </a:xfrm>
            <a:prstGeom prst="parallelogram">
              <a:avLst>
                <a:gd name="adj" fmla="val 158024"/>
              </a:avLst>
            </a:prstGeom>
            <a:solidFill>
              <a:schemeClr val="dk2"/>
            </a:solidFill>
            <a:ln>
              <a:noFill/>
            </a:ln>
          </p:spPr>
          <p:txBody>
            <a:bodyPr wrap="square" lIns="121900" tIns="121900" rIns="121900" bIns="121900" anchor="ctr" anchorCtr="0">
              <a:noAutofit/>
            </a:bodyPr>
            <a:lstStyle/>
            <a:p>
              <a:pPr lvl="0">
                <a:spcBef>
                  <a:spcPts val="0"/>
                </a:spcBef>
                <a:buNone/>
              </a:pPr>
              <a:endParaRPr/>
            </a:p>
          </p:txBody>
        </p:sp>
        <p:sp>
          <p:nvSpPr>
            <p:cNvPr id="118" name="Shape 118"/>
            <p:cNvSpPr/>
            <p:nvPr/>
          </p:nvSpPr>
          <p:spPr>
            <a:xfrm>
              <a:off x="6917201" y="0"/>
              <a:ext cx="1503300" cy="863400"/>
            </a:xfrm>
            <a:prstGeom prst="parallelogram">
              <a:avLst>
                <a:gd name="adj" fmla="val 158024"/>
              </a:avLst>
            </a:prstGeom>
            <a:solidFill>
              <a:schemeClr val="dk2"/>
            </a:solidFill>
            <a:ln>
              <a:noFill/>
            </a:ln>
          </p:spPr>
          <p:txBody>
            <a:bodyPr wrap="square" lIns="121900" tIns="121900" rIns="121900" bIns="121900" anchor="ctr" anchorCtr="0">
              <a:noAutofit/>
            </a:bodyPr>
            <a:lstStyle/>
            <a:p>
              <a:pPr lvl="0">
                <a:spcBef>
                  <a:spcPts val="0"/>
                </a:spcBef>
                <a:buNone/>
              </a:pPr>
              <a:endParaRPr/>
            </a:p>
          </p:txBody>
        </p:sp>
      </p:grpSp>
      <p:sp>
        <p:nvSpPr>
          <p:cNvPr id="119" name="Shape 119"/>
          <p:cNvSpPr txBox="1">
            <a:spLocks noGrp="1"/>
          </p:cNvSpPr>
          <p:nvPr>
            <p:ph type="title"/>
          </p:nvPr>
        </p:nvSpPr>
        <p:spPr>
          <a:xfrm>
            <a:off x="1847800" y="1845133"/>
            <a:ext cx="8496300" cy="1839600"/>
          </a:xfrm>
          <a:prstGeom prst="rect">
            <a:avLst/>
          </a:prstGeom>
        </p:spPr>
        <p:txBody>
          <a:bodyPr wrap="square" lIns="121900" tIns="121900" rIns="121900" bIns="121900" anchor="ctr" anchorCtr="0"/>
          <a:lstStyle>
            <a:lvl1pPr lvl="0" algn="ctr">
              <a:spcBef>
                <a:spcPts val="0"/>
              </a:spcBef>
              <a:buClr>
                <a:schemeClr val="dk2"/>
              </a:buClr>
              <a:buSzPts val="11500"/>
              <a:buNone/>
              <a:defRPr sz="11500">
                <a:solidFill>
                  <a:schemeClr val="dk2"/>
                </a:solidFill>
              </a:defRPr>
            </a:lvl1pPr>
            <a:lvl2pPr lvl="1" algn="ctr">
              <a:spcBef>
                <a:spcPts val="0"/>
              </a:spcBef>
              <a:buClr>
                <a:schemeClr val="dk2"/>
              </a:buClr>
              <a:buSzPts val="11500"/>
              <a:buNone/>
              <a:defRPr sz="11500">
                <a:solidFill>
                  <a:schemeClr val="dk2"/>
                </a:solidFill>
              </a:defRPr>
            </a:lvl2pPr>
            <a:lvl3pPr lvl="2" algn="ctr">
              <a:spcBef>
                <a:spcPts val="0"/>
              </a:spcBef>
              <a:buClr>
                <a:schemeClr val="dk2"/>
              </a:buClr>
              <a:buSzPts val="11500"/>
              <a:buNone/>
              <a:defRPr sz="11500">
                <a:solidFill>
                  <a:schemeClr val="dk2"/>
                </a:solidFill>
              </a:defRPr>
            </a:lvl3pPr>
            <a:lvl4pPr lvl="3" algn="ctr">
              <a:spcBef>
                <a:spcPts val="0"/>
              </a:spcBef>
              <a:buClr>
                <a:schemeClr val="dk2"/>
              </a:buClr>
              <a:buSzPts val="11500"/>
              <a:buNone/>
              <a:defRPr sz="11500">
                <a:solidFill>
                  <a:schemeClr val="dk2"/>
                </a:solidFill>
              </a:defRPr>
            </a:lvl4pPr>
            <a:lvl5pPr lvl="4" algn="ctr">
              <a:spcBef>
                <a:spcPts val="0"/>
              </a:spcBef>
              <a:buClr>
                <a:schemeClr val="dk2"/>
              </a:buClr>
              <a:buSzPts val="11500"/>
              <a:buNone/>
              <a:defRPr sz="11500">
                <a:solidFill>
                  <a:schemeClr val="dk2"/>
                </a:solidFill>
              </a:defRPr>
            </a:lvl5pPr>
            <a:lvl6pPr lvl="5" algn="ctr">
              <a:spcBef>
                <a:spcPts val="0"/>
              </a:spcBef>
              <a:buClr>
                <a:schemeClr val="dk2"/>
              </a:buClr>
              <a:buSzPts val="11500"/>
              <a:buNone/>
              <a:defRPr sz="11500">
                <a:solidFill>
                  <a:schemeClr val="dk2"/>
                </a:solidFill>
              </a:defRPr>
            </a:lvl6pPr>
            <a:lvl7pPr lvl="6" algn="ctr">
              <a:spcBef>
                <a:spcPts val="0"/>
              </a:spcBef>
              <a:buClr>
                <a:schemeClr val="dk2"/>
              </a:buClr>
              <a:buSzPts val="11500"/>
              <a:buNone/>
              <a:defRPr sz="11500">
                <a:solidFill>
                  <a:schemeClr val="dk2"/>
                </a:solidFill>
              </a:defRPr>
            </a:lvl7pPr>
            <a:lvl8pPr lvl="7" algn="ctr">
              <a:spcBef>
                <a:spcPts val="0"/>
              </a:spcBef>
              <a:buClr>
                <a:schemeClr val="dk2"/>
              </a:buClr>
              <a:buSzPts val="11500"/>
              <a:buNone/>
              <a:defRPr sz="11500">
                <a:solidFill>
                  <a:schemeClr val="dk2"/>
                </a:solidFill>
              </a:defRPr>
            </a:lvl8pPr>
            <a:lvl9pPr lvl="8" algn="ctr">
              <a:spcBef>
                <a:spcPts val="0"/>
              </a:spcBef>
              <a:buClr>
                <a:schemeClr val="dk2"/>
              </a:buClr>
              <a:buSzPts val="11500"/>
              <a:buNone/>
              <a:defRPr sz="11500">
                <a:solidFill>
                  <a:schemeClr val="dk2"/>
                </a:solidFill>
              </a:defRPr>
            </a:lvl9pPr>
          </a:lstStyle>
          <a:p>
            <a:endParaRPr/>
          </a:p>
        </p:txBody>
      </p:sp>
      <p:sp>
        <p:nvSpPr>
          <p:cNvPr id="120" name="Shape 120"/>
          <p:cNvSpPr txBox="1">
            <a:spLocks noGrp="1"/>
          </p:cNvSpPr>
          <p:nvPr>
            <p:ph type="body" idx="1"/>
          </p:nvPr>
        </p:nvSpPr>
        <p:spPr>
          <a:xfrm>
            <a:off x="1847800" y="3818467"/>
            <a:ext cx="8496300" cy="854700"/>
          </a:xfrm>
          <a:prstGeom prst="rect">
            <a:avLst/>
          </a:prstGeom>
        </p:spPr>
        <p:txBody>
          <a:bodyPr wrap="square" lIns="121900" tIns="121900" rIns="121900" bIns="121900" anchor="t" anchorCtr="0"/>
          <a:lstStyle>
            <a:lvl1pPr lvl="0" algn="ctr">
              <a:spcBef>
                <a:spcPts val="0"/>
              </a:spcBef>
              <a:buSzPts val="1700"/>
              <a:buChar char="●"/>
              <a:defRPr/>
            </a:lvl1pPr>
            <a:lvl2pPr lvl="1" algn="ctr">
              <a:spcBef>
                <a:spcPts val="0"/>
              </a:spcBef>
              <a:buSzPts val="1500"/>
              <a:buChar char="○"/>
              <a:defRPr/>
            </a:lvl2pPr>
            <a:lvl3pPr lvl="2" algn="ctr">
              <a:spcBef>
                <a:spcPts val="0"/>
              </a:spcBef>
              <a:buSzPts val="1500"/>
              <a:buChar char="■"/>
              <a:defRPr/>
            </a:lvl3pPr>
            <a:lvl4pPr lvl="3" algn="ctr">
              <a:spcBef>
                <a:spcPts val="0"/>
              </a:spcBef>
              <a:buSzPts val="1500"/>
              <a:buChar char="●"/>
              <a:defRPr/>
            </a:lvl4pPr>
            <a:lvl5pPr lvl="4" algn="ctr">
              <a:spcBef>
                <a:spcPts val="0"/>
              </a:spcBef>
              <a:buSzPts val="1500"/>
              <a:buChar char="○"/>
              <a:defRPr/>
            </a:lvl5pPr>
            <a:lvl6pPr lvl="5" algn="ctr">
              <a:spcBef>
                <a:spcPts val="0"/>
              </a:spcBef>
              <a:buSzPts val="1500"/>
              <a:buChar char="■"/>
              <a:defRPr/>
            </a:lvl6pPr>
            <a:lvl7pPr lvl="6" algn="ctr">
              <a:spcBef>
                <a:spcPts val="0"/>
              </a:spcBef>
              <a:buSzPts val="1500"/>
              <a:buChar char="●"/>
              <a:defRPr/>
            </a:lvl7pPr>
            <a:lvl8pPr lvl="7" algn="ctr">
              <a:spcBef>
                <a:spcPts val="0"/>
              </a:spcBef>
              <a:buSzPts val="1500"/>
              <a:buChar char="○"/>
              <a:defRPr/>
            </a:lvl8pPr>
            <a:lvl9pPr lvl="8" algn="ctr">
              <a:spcBef>
                <a:spcPts val="0"/>
              </a:spcBef>
              <a:buSzPts val="1500"/>
              <a:buChar char="■"/>
              <a:defRPr/>
            </a:lvl9pPr>
          </a:lstStyle>
          <a:p>
            <a:endParaRPr/>
          </a:p>
        </p:txBody>
      </p:sp>
      <p:sp>
        <p:nvSpPr>
          <p:cNvPr id="121" name="Shape 121"/>
          <p:cNvSpPr txBox="1">
            <a:spLocks noGrp="1"/>
          </p:cNvSpPr>
          <p:nvPr>
            <p:ph type="sldNum" idx="12"/>
          </p:nvPr>
        </p:nvSpPr>
        <p:spPr>
          <a:xfrm>
            <a:off x="11187645" y="6058224"/>
            <a:ext cx="731700" cy="524700"/>
          </a:xfrm>
          <a:prstGeom prst="rect">
            <a:avLst/>
          </a:prstGeom>
        </p:spPr>
        <p:txBody>
          <a:bodyPr wrap="square" lIns="121900" tIns="121900" rIns="121900" bIns="121900" anchor="ctr" anchorCtr="0">
            <a:noAutofit/>
          </a:bodyPr>
          <a:lstStyle/>
          <a:p>
            <a:pPr lvl="0">
              <a:spcBef>
                <a:spcPts val="0"/>
              </a:spcBef>
              <a:buNone/>
            </a:pPr>
            <a:fld id="{00000000-1234-1234-1234-123412341234}" type="slidenum">
              <a:rPr lang="en-US"/>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22"/>
        <p:cNvGrpSpPr/>
        <p:nvPr/>
      </p:nvGrpSpPr>
      <p:grpSpPr>
        <a:xfrm>
          <a:off x="0" y="0"/>
          <a:ext cx="0" cy="0"/>
          <a:chOff x="0" y="0"/>
          <a:chExt cx="0" cy="0"/>
        </a:xfrm>
      </p:grpSpPr>
      <p:sp>
        <p:nvSpPr>
          <p:cNvPr id="123" name="Shape 123"/>
          <p:cNvSpPr txBox="1">
            <a:spLocks noGrp="1"/>
          </p:cNvSpPr>
          <p:nvPr>
            <p:ph type="sldNum" idx="12"/>
          </p:nvPr>
        </p:nvSpPr>
        <p:spPr>
          <a:xfrm>
            <a:off x="11187645" y="6058224"/>
            <a:ext cx="731700" cy="524700"/>
          </a:xfrm>
          <a:prstGeom prst="rect">
            <a:avLst/>
          </a:prstGeom>
        </p:spPr>
        <p:txBody>
          <a:bodyPr wrap="square" lIns="121900" tIns="121900" rIns="121900" bIns="121900" anchor="ctr" anchorCtr="0">
            <a:noAutofit/>
          </a:bodyPr>
          <a:lstStyle/>
          <a:p>
            <a:pPr lvl="0">
              <a:spcBef>
                <a:spcPts val="0"/>
              </a:spcBef>
              <a:buNone/>
            </a:pPr>
            <a:fld id="{00000000-1234-1234-1234-123412341234}" type="slidenum">
              <a:rPr lang="en-US"/>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24"/>
        <p:cNvGrpSpPr/>
        <p:nvPr/>
      </p:nvGrpSpPr>
      <p:grpSpPr>
        <a:xfrm>
          <a:off x="0" y="0"/>
          <a:ext cx="0" cy="0"/>
          <a:chOff x="0" y="0"/>
          <a:chExt cx="0" cy="0"/>
        </a:xfrm>
      </p:grpSpPr>
      <p:sp>
        <p:nvSpPr>
          <p:cNvPr id="125" name="Shape 125"/>
          <p:cNvSpPr txBox="1">
            <a:spLocks noGrp="1"/>
          </p:cNvSpPr>
          <p:nvPr>
            <p:ph type="title"/>
          </p:nvPr>
        </p:nvSpPr>
        <p:spPr>
          <a:xfrm>
            <a:off x="838200" y="365125"/>
            <a:ext cx="10515600" cy="1325700"/>
          </a:xfrm>
          <a:prstGeom prst="rect">
            <a:avLst/>
          </a:prstGeom>
          <a:noFill/>
          <a:ln>
            <a:noFill/>
          </a:ln>
        </p:spPr>
        <p:txBody>
          <a:bodyPr wrap="square" lIns="121900" tIns="121900" rIns="121900" bIns="121900" anchor="ctr" anchorCtr="0"/>
          <a:lstStyle>
            <a:lvl1pPr marL="0" marR="0" lvl="0" indent="0" algn="l" rtl="0">
              <a:lnSpc>
                <a:spcPct val="90000"/>
              </a:lnSpc>
              <a:spcBef>
                <a:spcPts val="0"/>
              </a:spcBef>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SzPts val="3700"/>
              <a:buNone/>
              <a:defRPr sz="1800"/>
            </a:lvl2pPr>
            <a:lvl3pPr lvl="2" indent="0" rtl="0">
              <a:spcBef>
                <a:spcPts val="0"/>
              </a:spcBef>
              <a:buSzPts val="3700"/>
              <a:buNone/>
              <a:defRPr sz="1800"/>
            </a:lvl3pPr>
            <a:lvl4pPr lvl="3" indent="0" rtl="0">
              <a:spcBef>
                <a:spcPts val="0"/>
              </a:spcBef>
              <a:buSzPts val="3700"/>
              <a:buNone/>
              <a:defRPr sz="1800"/>
            </a:lvl4pPr>
            <a:lvl5pPr lvl="4" indent="0" rtl="0">
              <a:spcBef>
                <a:spcPts val="0"/>
              </a:spcBef>
              <a:buSzPts val="3700"/>
              <a:buNone/>
              <a:defRPr sz="1800"/>
            </a:lvl5pPr>
            <a:lvl6pPr lvl="5" indent="0" rtl="0">
              <a:spcBef>
                <a:spcPts val="0"/>
              </a:spcBef>
              <a:buSzPts val="3700"/>
              <a:buNone/>
              <a:defRPr sz="1800"/>
            </a:lvl6pPr>
            <a:lvl7pPr lvl="6" indent="0" rtl="0">
              <a:spcBef>
                <a:spcPts val="0"/>
              </a:spcBef>
              <a:buSzPts val="3700"/>
              <a:buNone/>
              <a:defRPr sz="1800"/>
            </a:lvl7pPr>
            <a:lvl8pPr lvl="7" indent="0" rtl="0">
              <a:spcBef>
                <a:spcPts val="0"/>
              </a:spcBef>
              <a:buSzPts val="3700"/>
              <a:buNone/>
              <a:defRPr sz="1800"/>
            </a:lvl8pPr>
            <a:lvl9pPr lvl="8" indent="0" rtl="0">
              <a:spcBef>
                <a:spcPts val="0"/>
              </a:spcBef>
              <a:buSzPts val="3700"/>
              <a:buNone/>
              <a:defRPr sz="1800"/>
            </a:lvl9pPr>
          </a:lstStyle>
          <a:p>
            <a:endParaRPr/>
          </a:p>
        </p:txBody>
      </p:sp>
      <p:sp>
        <p:nvSpPr>
          <p:cNvPr id="126" name="Shape 126"/>
          <p:cNvSpPr txBox="1">
            <a:spLocks noGrp="1"/>
          </p:cNvSpPr>
          <p:nvPr>
            <p:ph type="body" idx="1"/>
          </p:nvPr>
        </p:nvSpPr>
        <p:spPr>
          <a:xfrm>
            <a:off x="838200" y="1825625"/>
            <a:ext cx="10515600" cy="4351200"/>
          </a:xfrm>
          <a:prstGeom prst="rect">
            <a:avLst/>
          </a:prstGeom>
          <a:noFill/>
          <a:ln>
            <a:noFill/>
          </a:ln>
        </p:spPr>
        <p:txBody>
          <a:bodyPr wrap="square" lIns="121900" tIns="121900" rIns="121900" bIns="121900" anchor="t" anchorCtr="0"/>
          <a:lstStyle>
            <a:lvl1pPr marL="228600" marR="0" lvl="0" indent="-50800" algn="l" rtl="0">
              <a:lnSpc>
                <a:spcPct val="90000"/>
              </a:lnSpc>
              <a:spcBef>
                <a:spcPts val="1000"/>
              </a:spcBef>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7" name="Shape 127"/>
          <p:cNvSpPr txBox="1">
            <a:spLocks noGrp="1"/>
          </p:cNvSpPr>
          <p:nvPr>
            <p:ph type="dt" idx="10"/>
          </p:nvPr>
        </p:nvSpPr>
        <p:spPr>
          <a:xfrm>
            <a:off x="838200" y="6356350"/>
            <a:ext cx="2743200" cy="365100"/>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8" name="Shape 128"/>
          <p:cNvSpPr txBox="1">
            <a:spLocks noGrp="1"/>
          </p:cNvSpPr>
          <p:nvPr>
            <p:ph type="ftr" idx="11"/>
          </p:nvPr>
        </p:nvSpPr>
        <p:spPr>
          <a:xfrm>
            <a:off x="4038600" y="6356350"/>
            <a:ext cx="4114800" cy="365100"/>
          </a:xfrm>
          <a:prstGeom prst="rect">
            <a:avLst/>
          </a:prstGeom>
          <a:noFill/>
          <a:ln>
            <a:noFill/>
          </a:ln>
        </p:spPr>
        <p:txBody>
          <a:bodyPr wrap="square" lIns="91425" tIns="91425" rIns="91425" bIns="91425" anchor="ctr" anchorCtr="0"/>
          <a:lstStyle>
            <a:lvl1pPr marL="0" marR="0" lvl="0" indent="0" algn="ctr" rtl="0">
              <a:spcBef>
                <a:spcPts val="0"/>
              </a:spcBef>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9" name="Shape 129"/>
          <p:cNvSpPr txBox="1">
            <a:spLocks noGrp="1"/>
          </p:cNvSpPr>
          <p:nvPr>
            <p:ph type="sldNum" idx="12"/>
          </p:nvPr>
        </p:nvSpPr>
        <p:spPr>
          <a:xfrm>
            <a:off x="8610600" y="6356350"/>
            <a:ext cx="2743200" cy="365100"/>
          </a:xfrm>
          <a:prstGeom prst="rect">
            <a:avLst/>
          </a:prstGeom>
          <a:noFill/>
          <a:ln>
            <a:noFill/>
          </a:ln>
        </p:spPr>
        <p:txBody>
          <a:bodyPr wrap="square" lIns="91425" tIns="45700" rIns="91425" bIns="45700" anchor="ctr" anchorCtr="0">
            <a:noAutofit/>
          </a:bodyPr>
          <a:lstStyle/>
          <a:p>
            <a:pPr marL="0" marR="0" lvl="0" indent="0" algn="r" rtl="0">
              <a:spcBef>
                <a:spcPts val="0"/>
              </a:spcBef>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bg>
      <p:bgPr>
        <a:solidFill>
          <a:schemeClr val="accent3"/>
        </a:solidFill>
        <a:effectLst/>
      </p:bgPr>
    </p:bg>
    <p:spTree>
      <p:nvGrpSpPr>
        <p:cNvPr id="1" name="Shape 37"/>
        <p:cNvGrpSpPr/>
        <p:nvPr/>
      </p:nvGrpSpPr>
      <p:grpSpPr>
        <a:xfrm>
          <a:off x="0" y="0"/>
          <a:ext cx="0" cy="0"/>
          <a:chOff x="0" y="0"/>
          <a:chExt cx="0" cy="0"/>
        </a:xfrm>
      </p:grpSpPr>
      <p:sp>
        <p:nvSpPr>
          <p:cNvPr id="38" name="Shape 38"/>
          <p:cNvSpPr/>
          <p:nvPr/>
        </p:nvSpPr>
        <p:spPr>
          <a:xfrm flipH="1">
            <a:off x="6342900" y="3079200"/>
            <a:ext cx="5849100" cy="3778800"/>
          </a:xfrm>
          <a:prstGeom prst="rtTriangle">
            <a:avLst/>
          </a:prstGeom>
          <a:solidFill>
            <a:schemeClr val="dk1"/>
          </a:solidFill>
          <a:ln>
            <a:noFill/>
          </a:ln>
        </p:spPr>
        <p:txBody>
          <a:bodyPr wrap="square" lIns="121900" tIns="121900" rIns="121900" bIns="121900" anchor="ctr" anchorCtr="0">
            <a:noAutofit/>
          </a:bodyPr>
          <a:lstStyle/>
          <a:p>
            <a:pPr lvl="0">
              <a:spcBef>
                <a:spcPts val="0"/>
              </a:spcBef>
              <a:buNone/>
            </a:pPr>
            <a:endParaRPr/>
          </a:p>
        </p:txBody>
      </p:sp>
      <p:grpSp>
        <p:nvGrpSpPr>
          <p:cNvPr id="39" name="Shape 39"/>
          <p:cNvGrpSpPr/>
          <p:nvPr/>
        </p:nvGrpSpPr>
        <p:grpSpPr>
          <a:xfrm>
            <a:off x="7458691" y="5281486"/>
            <a:ext cx="3880118" cy="1576482"/>
            <a:chOff x="6917201" y="0"/>
            <a:chExt cx="2227777" cy="863400"/>
          </a:xfrm>
        </p:grpSpPr>
        <p:sp>
          <p:nvSpPr>
            <p:cNvPr id="40" name="Shape 40"/>
            <p:cNvSpPr/>
            <p:nvPr/>
          </p:nvSpPr>
          <p:spPr>
            <a:xfrm>
              <a:off x="7641677" y="0"/>
              <a:ext cx="1503300" cy="863400"/>
            </a:xfrm>
            <a:prstGeom prst="parallelogram">
              <a:avLst>
                <a:gd name="adj" fmla="val 158024"/>
              </a:avLst>
            </a:prstGeom>
            <a:solidFill>
              <a:schemeClr val="accent3"/>
            </a:solidFill>
            <a:ln>
              <a:noFill/>
            </a:ln>
          </p:spPr>
          <p:txBody>
            <a:bodyPr wrap="square" lIns="121900" tIns="121900" rIns="121900" bIns="121900" anchor="ctr" anchorCtr="0">
              <a:noAutofit/>
            </a:bodyPr>
            <a:lstStyle/>
            <a:p>
              <a:pPr lvl="0">
                <a:spcBef>
                  <a:spcPts val="0"/>
                </a:spcBef>
                <a:buNone/>
              </a:pPr>
              <a:endParaRPr/>
            </a:p>
          </p:txBody>
        </p:sp>
        <p:sp>
          <p:nvSpPr>
            <p:cNvPr id="41" name="Shape 41"/>
            <p:cNvSpPr/>
            <p:nvPr/>
          </p:nvSpPr>
          <p:spPr>
            <a:xfrm>
              <a:off x="7279439" y="0"/>
              <a:ext cx="1503300" cy="863400"/>
            </a:xfrm>
            <a:prstGeom prst="parallelogram">
              <a:avLst>
                <a:gd name="adj" fmla="val 158024"/>
              </a:avLst>
            </a:prstGeom>
            <a:solidFill>
              <a:schemeClr val="accent3"/>
            </a:solidFill>
            <a:ln>
              <a:noFill/>
            </a:ln>
          </p:spPr>
          <p:txBody>
            <a:bodyPr wrap="square" lIns="121900" tIns="121900" rIns="121900" bIns="121900" anchor="ctr" anchorCtr="0">
              <a:noAutofit/>
            </a:bodyPr>
            <a:lstStyle/>
            <a:p>
              <a:pPr lvl="0">
                <a:spcBef>
                  <a:spcPts val="0"/>
                </a:spcBef>
                <a:buNone/>
              </a:pPr>
              <a:endParaRPr/>
            </a:p>
          </p:txBody>
        </p:sp>
        <p:sp>
          <p:nvSpPr>
            <p:cNvPr id="42" name="Shape 42"/>
            <p:cNvSpPr/>
            <p:nvPr/>
          </p:nvSpPr>
          <p:spPr>
            <a:xfrm>
              <a:off x="6917201" y="0"/>
              <a:ext cx="1503300" cy="863400"/>
            </a:xfrm>
            <a:prstGeom prst="parallelogram">
              <a:avLst>
                <a:gd name="adj" fmla="val 158024"/>
              </a:avLst>
            </a:prstGeom>
            <a:solidFill>
              <a:schemeClr val="accent3"/>
            </a:solidFill>
            <a:ln>
              <a:noFill/>
            </a:ln>
          </p:spPr>
          <p:txBody>
            <a:bodyPr wrap="square" lIns="121900" tIns="121900" rIns="121900" bIns="121900" anchor="ctr" anchorCtr="0">
              <a:noAutofit/>
            </a:bodyPr>
            <a:lstStyle/>
            <a:p>
              <a:pPr lvl="0">
                <a:spcBef>
                  <a:spcPts val="0"/>
                </a:spcBef>
                <a:buNone/>
              </a:pPr>
              <a:endParaRPr/>
            </a:p>
          </p:txBody>
        </p:sp>
      </p:grpSp>
      <p:grpSp>
        <p:nvGrpSpPr>
          <p:cNvPr id="43" name="Shape 43"/>
          <p:cNvGrpSpPr/>
          <p:nvPr/>
        </p:nvGrpSpPr>
        <p:grpSpPr>
          <a:xfrm>
            <a:off x="265762" y="3"/>
            <a:ext cx="3727293" cy="1444382"/>
            <a:chOff x="6917201" y="0"/>
            <a:chExt cx="2227777" cy="863400"/>
          </a:xfrm>
        </p:grpSpPr>
        <p:sp>
          <p:nvSpPr>
            <p:cNvPr id="44" name="Shape 44"/>
            <p:cNvSpPr/>
            <p:nvPr/>
          </p:nvSpPr>
          <p:spPr>
            <a:xfrm>
              <a:off x="7641677" y="0"/>
              <a:ext cx="1503300" cy="863400"/>
            </a:xfrm>
            <a:prstGeom prst="parallelogram">
              <a:avLst>
                <a:gd name="adj" fmla="val 158024"/>
              </a:avLst>
            </a:prstGeom>
            <a:solidFill>
              <a:schemeClr val="dk2"/>
            </a:solidFill>
            <a:ln>
              <a:noFill/>
            </a:ln>
          </p:spPr>
          <p:txBody>
            <a:bodyPr wrap="square" lIns="121900" tIns="121900" rIns="121900" bIns="121900" anchor="ctr" anchorCtr="0">
              <a:noAutofit/>
            </a:bodyPr>
            <a:lstStyle/>
            <a:p>
              <a:pPr lvl="0">
                <a:spcBef>
                  <a:spcPts val="0"/>
                </a:spcBef>
                <a:buNone/>
              </a:pPr>
              <a:endParaRPr/>
            </a:p>
          </p:txBody>
        </p:sp>
        <p:sp>
          <p:nvSpPr>
            <p:cNvPr id="45" name="Shape 45"/>
            <p:cNvSpPr/>
            <p:nvPr/>
          </p:nvSpPr>
          <p:spPr>
            <a:xfrm>
              <a:off x="7279439" y="0"/>
              <a:ext cx="1503300" cy="863400"/>
            </a:xfrm>
            <a:prstGeom prst="parallelogram">
              <a:avLst>
                <a:gd name="adj" fmla="val 158024"/>
              </a:avLst>
            </a:prstGeom>
            <a:solidFill>
              <a:schemeClr val="dk2"/>
            </a:solidFill>
            <a:ln>
              <a:noFill/>
            </a:ln>
          </p:spPr>
          <p:txBody>
            <a:bodyPr wrap="square" lIns="121900" tIns="121900" rIns="121900" bIns="121900" anchor="ctr" anchorCtr="0">
              <a:noAutofit/>
            </a:bodyPr>
            <a:lstStyle/>
            <a:p>
              <a:pPr lvl="0">
                <a:spcBef>
                  <a:spcPts val="0"/>
                </a:spcBef>
                <a:buNone/>
              </a:pPr>
              <a:endParaRPr/>
            </a:p>
          </p:txBody>
        </p:sp>
        <p:sp>
          <p:nvSpPr>
            <p:cNvPr id="46" name="Shape 46"/>
            <p:cNvSpPr/>
            <p:nvPr/>
          </p:nvSpPr>
          <p:spPr>
            <a:xfrm>
              <a:off x="6917201" y="0"/>
              <a:ext cx="1503300" cy="863400"/>
            </a:xfrm>
            <a:prstGeom prst="parallelogram">
              <a:avLst>
                <a:gd name="adj" fmla="val 158024"/>
              </a:avLst>
            </a:prstGeom>
            <a:solidFill>
              <a:schemeClr val="dk2"/>
            </a:solidFill>
            <a:ln>
              <a:noFill/>
            </a:ln>
          </p:spPr>
          <p:txBody>
            <a:bodyPr wrap="square" lIns="121900" tIns="121900" rIns="121900" bIns="121900" anchor="ctr" anchorCtr="0">
              <a:noAutofit/>
            </a:bodyPr>
            <a:lstStyle/>
            <a:p>
              <a:pPr lvl="0">
                <a:spcBef>
                  <a:spcPts val="0"/>
                </a:spcBef>
                <a:buNone/>
              </a:pPr>
              <a:endParaRPr/>
            </a:p>
          </p:txBody>
        </p:sp>
      </p:grpSp>
      <p:sp>
        <p:nvSpPr>
          <p:cNvPr id="47" name="Shape 47"/>
          <p:cNvSpPr txBox="1">
            <a:spLocks noGrp="1"/>
          </p:cNvSpPr>
          <p:nvPr>
            <p:ph type="title"/>
          </p:nvPr>
        </p:nvSpPr>
        <p:spPr>
          <a:xfrm>
            <a:off x="2518245" y="2328133"/>
            <a:ext cx="7170000" cy="2194800"/>
          </a:xfrm>
          <a:prstGeom prst="rect">
            <a:avLst/>
          </a:prstGeom>
        </p:spPr>
        <p:txBody>
          <a:bodyPr wrap="square" lIns="121900" tIns="121900" rIns="121900" bIns="121900" anchor="ctr" anchorCtr="0"/>
          <a:lstStyle>
            <a:lvl1pPr lvl="0" algn="ctr">
              <a:spcBef>
                <a:spcPts val="0"/>
              </a:spcBef>
              <a:buClr>
                <a:schemeClr val="dk2"/>
              </a:buClr>
              <a:buSzPts val="4300"/>
              <a:buNone/>
              <a:defRPr sz="4300">
                <a:solidFill>
                  <a:schemeClr val="dk2"/>
                </a:solidFill>
              </a:defRPr>
            </a:lvl1pPr>
            <a:lvl2pPr lvl="1" algn="ctr">
              <a:spcBef>
                <a:spcPts val="0"/>
              </a:spcBef>
              <a:buClr>
                <a:schemeClr val="dk2"/>
              </a:buClr>
              <a:buSzPts val="4300"/>
              <a:buNone/>
              <a:defRPr sz="4300">
                <a:solidFill>
                  <a:schemeClr val="dk2"/>
                </a:solidFill>
              </a:defRPr>
            </a:lvl2pPr>
            <a:lvl3pPr lvl="2" algn="ctr">
              <a:spcBef>
                <a:spcPts val="0"/>
              </a:spcBef>
              <a:buClr>
                <a:schemeClr val="dk2"/>
              </a:buClr>
              <a:buSzPts val="4300"/>
              <a:buNone/>
              <a:defRPr sz="4300">
                <a:solidFill>
                  <a:schemeClr val="dk2"/>
                </a:solidFill>
              </a:defRPr>
            </a:lvl3pPr>
            <a:lvl4pPr lvl="3" algn="ctr">
              <a:spcBef>
                <a:spcPts val="0"/>
              </a:spcBef>
              <a:buClr>
                <a:schemeClr val="dk2"/>
              </a:buClr>
              <a:buSzPts val="4300"/>
              <a:buNone/>
              <a:defRPr sz="4300">
                <a:solidFill>
                  <a:schemeClr val="dk2"/>
                </a:solidFill>
              </a:defRPr>
            </a:lvl4pPr>
            <a:lvl5pPr lvl="4" algn="ctr">
              <a:spcBef>
                <a:spcPts val="0"/>
              </a:spcBef>
              <a:buClr>
                <a:schemeClr val="dk2"/>
              </a:buClr>
              <a:buSzPts val="4300"/>
              <a:buNone/>
              <a:defRPr sz="4300">
                <a:solidFill>
                  <a:schemeClr val="dk2"/>
                </a:solidFill>
              </a:defRPr>
            </a:lvl5pPr>
            <a:lvl6pPr lvl="5" algn="ctr">
              <a:spcBef>
                <a:spcPts val="0"/>
              </a:spcBef>
              <a:buClr>
                <a:schemeClr val="dk2"/>
              </a:buClr>
              <a:buSzPts val="4300"/>
              <a:buNone/>
              <a:defRPr sz="4300">
                <a:solidFill>
                  <a:schemeClr val="dk2"/>
                </a:solidFill>
              </a:defRPr>
            </a:lvl6pPr>
            <a:lvl7pPr lvl="6" algn="ctr">
              <a:spcBef>
                <a:spcPts val="0"/>
              </a:spcBef>
              <a:buClr>
                <a:schemeClr val="dk2"/>
              </a:buClr>
              <a:buSzPts val="4300"/>
              <a:buNone/>
              <a:defRPr sz="4300">
                <a:solidFill>
                  <a:schemeClr val="dk2"/>
                </a:solidFill>
              </a:defRPr>
            </a:lvl7pPr>
            <a:lvl8pPr lvl="7" algn="ctr">
              <a:spcBef>
                <a:spcPts val="0"/>
              </a:spcBef>
              <a:buClr>
                <a:schemeClr val="dk2"/>
              </a:buClr>
              <a:buSzPts val="4300"/>
              <a:buNone/>
              <a:defRPr sz="4300">
                <a:solidFill>
                  <a:schemeClr val="dk2"/>
                </a:solidFill>
              </a:defRPr>
            </a:lvl8pPr>
            <a:lvl9pPr lvl="8" algn="ctr">
              <a:spcBef>
                <a:spcPts val="0"/>
              </a:spcBef>
              <a:buClr>
                <a:schemeClr val="dk2"/>
              </a:buClr>
              <a:buSzPts val="4300"/>
              <a:buNone/>
              <a:defRPr sz="4300">
                <a:solidFill>
                  <a:schemeClr val="dk2"/>
                </a:solidFill>
              </a:defRPr>
            </a:lvl9pPr>
          </a:lstStyle>
          <a:p>
            <a:endParaRPr/>
          </a:p>
        </p:txBody>
      </p:sp>
      <p:sp>
        <p:nvSpPr>
          <p:cNvPr id="48" name="Shape 48"/>
          <p:cNvSpPr txBox="1">
            <a:spLocks noGrp="1"/>
          </p:cNvSpPr>
          <p:nvPr>
            <p:ph type="sldNum" idx="12"/>
          </p:nvPr>
        </p:nvSpPr>
        <p:spPr>
          <a:xfrm>
            <a:off x="11187645" y="6058224"/>
            <a:ext cx="731700" cy="524700"/>
          </a:xfrm>
          <a:prstGeom prst="rect">
            <a:avLst/>
          </a:prstGeom>
        </p:spPr>
        <p:txBody>
          <a:bodyPr wrap="square" lIns="121900" tIns="121900" rIns="121900" bIns="121900" anchor="ctr" anchorCtr="0">
            <a:noAutofit/>
          </a:bodyPr>
          <a:lstStyle/>
          <a:p>
            <a:pPr lvl="0">
              <a:spcBef>
                <a:spcPts val="0"/>
              </a:spcBef>
              <a:buNone/>
            </a:pPr>
            <a:fld id="{00000000-1234-1234-1234-123412341234}" type="slidenum">
              <a:rPr lang="en-US"/>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bg>
      <p:bgPr>
        <a:solidFill>
          <a:schemeClr val="dk2"/>
        </a:solidFill>
        <a:effectLst/>
      </p:bgPr>
    </p:bg>
    <p:spTree>
      <p:nvGrpSpPr>
        <p:cNvPr id="1" name="Shape 49"/>
        <p:cNvGrpSpPr/>
        <p:nvPr/>
      </p:nvGrpSpPr>
      <p:grpSpPr>
        <a:xfrm>
          <a:off x="0" y="0"/>
          <a:ext cx="0" cy="0"/>
          <a:chOff x="0" y="0"/>
          <a:chExt cx="0" cy="0"/>
        </a:xfrm>
      </p:grpSpPr>
      <p:sp>
        <p:nvSpPr>
          <p:cNvPr id="50" name="Shape 50"/>
          <p:cNvSpPr/>
          <p:nvPr/>
        </p:nvSpPr>
        <p:spPr>
          <a:xfrm flipH="1">
            <a:off x="4776900" y="2067600"/>
            <a:ext cx="7415100" cy="4790400"/>
          </a:xfrm>
          <a:prstGeom prst="rtTriangle">
            <a:avLst/>
          </a:prstGeom>
          <a:solidFill>
            <a:schemeClr val="lt2"/>
          </a:solidFill>
          <a:ln>
            <a:noFill/>
          </a:ln>
        </p:spPr>
        <p:txBody>
          <a:bodyPr wrap="square" lIns="121900" tIns="121900" rIns="121900" bIns="121900" anchor="ctr" anchorCtr="0">
            <a:noAutofit/>
          </a:bodyPr>
          <a:lstStyle/>
          <a:p>
            <a:pPr lvl="0">
              <a:spcBef>
                <a:spcPts val="0"/>
              </a:spcBef>
              <a:buNone/>
            </a:pPr>
            <a:endParaRPr/>
          </a:p>
        </p:txBody>
      </p:sp>
      <p:sp>
        <p:nvSpPr>
          <p:cNvPr id="51" name="Shape 51"/>
          <p:cNvSpPr/>
          <p:nvPr/>
        </p:nvSpPr>
        <p:spPr>
          <a:xfrm>
            <a:off x="41" y="3766000"/>
            <a:ext cx="9827100" cy="3092100"/>
          </a:xfrm>
          <a:prstGeom prst="rtTriangle">
            <a:avLst/>
          </a:prstGeom>
          <a:solidFill>
            <a:schemeClr val="accent3"/>
          </a:solidFill>
          <a:ln>
            <a:noFill/>
          </a:ln>
        </p:spPr>
        <p:txBody>
          <a:bodyPr wrap="square" lIns="121900" tIns="121900" rIns="121900" bIns="121900" anchor="ctr" anchorCtr="0">
            <a:noAutofit/>
          </a:bodyPr>
          <a:lstStyle/>
          <a:p>
            <a:pPr lvl="0">
              <a:spcBef>
                <a:spcPts val="0"/>
              </a:spcBef>
              <a:buNone/>
            </a:pPr>
            <a:endParaRPr/>
          </a:p>
        </p:txBody>
      </p:sp>
      <p:sp>
        <p:nvSpPr>
          <p:cNvPr id="52" name="Shape 52"/>
          <p:cNvSpPr/>
          <p:nvPr/>
        </p:nvSpPr>
        <p:spPr>
          <a:xfrm>
            <a:off x="270967" y="275000"/>
            <a:ext cx="11649900" cy="6308100"/>
          </a:xfrm>
          <a:prstGeom prst="rect">
            <a:avLst/>
          </a:prstGeom>
          <a:solidFill>
            <a:schemeClr val="dk1"/>
          </a:solidFill>
          <a:ln>
            <a:noFill/>
          </a:ln>
          <a:effectLst>
            <a:outerShdw blurRad="228600" sx="101000" sy="101000" algn="ctr" rotWithShape="0">
              <a:srgbClr val="000000">
                <a:alpha val="40000"/>
              </a:srgbClr>
            </a:outerShdw>
          </a:effectLst>
        </p:spPr>
        <p:txBody>
          <a:bodyPr wrap="square" lIns="121900" tIns="121900" rIns="121900" bIns="121900" anchor="ctr" anchorCtr="0">
            <a:noAutofit/>
          </a:bodyPr>
          <a:lstStyle/>
          <a:p>
            <a:pPr lvl="0">
              <a:spcBef>
                <a:spcPts val="0"/>
              </a:spcBef>
              <a:buNone/>
            </a:pPr>
            <a:endParaRPr/>
          </a:p>
        </p:txBody>
      </p:sp>
      <p:sp>
        <p:nvSpPr>
          <p:cNvPr id="53" name="Shape 53"/>
          <p:cNvSpPr txBox="1">
            <a:spLocks noGrp="1"/>
          </p:cNvSpPr>
          <p:nvPr>
            <p:ph type="title"/>
          </p:nvPr>
        </p:nvSpPr>
        <p:spPr>
          <a:xfrm>
            <a:off x="1092200" y="1127467"/>
            <a:ext cx="10007700" cy="1272900"/>
          </a:xfrm>
          <a:prstGeom prst="rect">
            <a:avLst/>
          </a:prstGeom>
        </p:spPr>
        <p:txBody>
          <a:bodyPr wrap="square" lIns="121900" tIns="121900" rIns="121900" bIns="121900" anchor="t" anchorCtr="0"/>
          <a:lstStyle>
            <a:lvl1pPr lvl="0">
              <a:spcBef>
                <a:spcPts val="0"/>
              </a:spcBef>
              <a:buSzPts val="4000"/>
              <a:buNone/>
              <a:defRPr sz="4000"/>
            </a:lvl1pPr>
            <a:lvl2pPr lvl="1">
              <a:spcBef>
                <a:spcPts val="0"/>
              </a:spcBef>
              <a:buSzPts val="4000"/>
              <a:buNone/>
              <a:defRPr sz="4000"/>
            </a:lvl2pPr>
            <a:lvl3pPr lvl="2">
              <a:spcBef>
                <a:spcPts val="0"/>
              </a:spcBef>
              <a:buSzPts val="4000"/>
              <a:buNone/>
              <a:defRPr sz="4000"/>
            </a:lvl3pPr>
            <a:lvl4pPr lvl="3">
              <a:spcBef>
                <a:spcPts val="0"/>
              </a:spcBef>
              <a:buSzPts val="4000"/>
              <a:buNone/>
              <a:defRPr sz="4000"/>
            </a:lvl4pPr>
            <a:lvl5pPr lvl="4">
              <a:spcBef>
                <a:spcPts val="0"/>
              </a:spcBef>
              <a:buSzPts val="4000"/>
              <a:buNone/>
              <a:defRPr sz="4000"/>
            </a:lvl5pPr>
            <a:lvl6pPr lvl="5">
              <a:spcBef>
                <a:spcPts val="0"/>
              </a:spcBef>
              <a:buSzPts val="4000"/>
              <a:buNone/>
              <a:defRPr sz="4000"/>
            </a:lvl6pPr>
            <a:lvl7pPr lvl="6">
              <a:spcBef>
                <a:spcPts val="0"/>
              </a:spcBef>
              <a:buSzPts val="4000"/>
              <a:buNone/>
              <a:defRPr sz="4000"/>
            </a:lvl7pPr>
            <a:lvl8pPr lvl="7">
              <a:spcBef>
                <a:spcPts val="0"/>
              </a:spcBef>
              <a:buSzPts val="4000"/>
              <a:buNone/>
              <a:defRPr sz="4000"/>
            </a:lvl8pPr>
            <a:lvl9pPr lvl="8">
              <a:spcBef>
                <a:spcPts val="0"/>
              </a:spcBef>
              <a:buSzPts val="4000"/>
              <a:buNone/>
              <a:defRPr sz="4000"/>
            </a:lvl9pPr>
          </a:lstStyle>
          <a:p>
            <a:endParaRPr/>
          </a:p>
        </p:txBody>
      </p:sp>
      <p:sp>
        <p:nvSpPr>
          <p:cNvPr id="54" name="Shape 54"/>
          <p:cNvSpPr txBox="1">
            <a:spLocks noGrp="1"/>
          </p:cNvSpPr>
          <p:nvPr>
            <p:ph type="body" idx="1"/>
          </p:nvPr>
        </p:nvSpPr>
        <p:spPr>
          <a:xfrm>
            <a:off x="1092200" y="2654300"/>
            <a:ext cx="10007700" cy="3264000"/>
          </a:xfrm>
          <a:prstGeom prst="rect">
            <a:avLst/>
          </a:prstGeom>
        </p:spPr>
        <p:txBody>
          <a:bodyPr wrap="square" lIns="121900" tIns="121900" rIns="121900" bIns="121900" anchor="t" anchorCtr="0"/>
          <a:lstStyle>
            <a:lvl1pPr lvl="0">
              <a:spcBef>
                <a:spcPts val="0"/>
              </a:spcBef>
              <a:buSzPts val="1700"/>
              <a:buChar char="●"/>
              <a:defRPr/>
            </a:lvl1pPr>
            <a:lvl2pPr lvl="1">
              <a:spcBef>
                <a:spcPts val="0"/>
              </a:spcBef>
              <a:buSzPts val="1500"/>
              <a:buChar char="○"/>
              <a:defRPr/>
            </a:lvl2pPr>
            <a:lvl3pPr lvl="2">
              <a:spcBef>
                <a:spcPts val="0"/>
              </a:spcBef>
              <a:buSzPts val="1500"/>
              <a:buChar char="■"/>
              <a:defRPr/>
            </a:lvl3pPr>
            <a:lvl4pPr lvl="3">
              <a:spcBef>
                <a:spcPts val="0"/>
              </a:spcBef>
              <a:buSzPts val="1500"/>
              <a:buChar char="●"/>
              <a:defRPr/>
            </a:lvl4pPr>
            <a:lvl5pPr lvl="4">
              <a:spcBef>
                <a:spcPts val="0"/>
              </a:spcBef>
              <a:buSzPts val="1500"/>
              <a:buChar char="○"/>
              <a:defRPr/>
            </a:lvl5pPr>
            <a:lvl6pPr lvl="5">
              <a:spcBef>
                <a:spcPts val="0"/>
              </a:spcBef>
              <a:buSzPts val="1500"/>
              <a:buChar char="■"/>
              <a:defRPr/>
            </a:lvl6pPr>
            <a:lvl7pPr lvl="6">
              <a:spcBef>
                <a:spcPts val="0"/>
              </a:spcBef>
              <a:buSzPts val="1500"/>
              <a:buChar char="●"/>
              <a:defRPr/>
            </a:lvl7pPr>
            <a:lvl8pPr lvl="7">
              <a:spcBef>
                <a:spcPts val="0"/>
              </a:spcBef>
              <a:buSzPts val="1500"/>
              <a:buChar char="○"/>
              <a:defRPr/>
            </a:lvl8pPr>
            <a:lvl9pPr lvl="8">
              <a:spcBef>
                <a:spcPts val="0"/>
              </a:spcBef>
              <a:buSzPts val="1500"/>
              <a:buChar char="■"/>
              <a:defRPr/>
            </a:lvl9pPr>
          </a:lstStyle>
          <a:p>
            <a:endParaRPr/>
          </a:p>
        </p:txBody>
      </p:sp>
      <p:sp>
        <p:nvSpPr>
          <p:cNvPr id="55" name="Shape 55"/>
          <p:cNvSpPr txBox="1">
            <a:spLocks noGrp="1"/>
          </p:cNvSpPr>
          <p:nvPr>
            <p:ph type="sldNum" idx="12"/>
          </p:nvPr>
        </p:nvSpPr>
        <p:spPr>
          <a:xfrm>
            <a:off x="11187645" y="6058224"/>
            <a:ext cx="731700" cy="524700"/>
          </a:xfrm>
          <a:prstGeom prst="rect">
            <a:avLst/>
          </a:prstGeom>
        </p:spPr>
        <p:txBody>
          <a:bodyPr wrap="square" lIns="121900" tIns="121900" rIns="121900" bIns="121900" anchor="ctr" anchorCtr="0">
            <a:noAutofit/>
          </a:bodyPr>
          <a:lstStyle/>
          <a:p>
            <a:pPr lvl="0">
              <a:spcBef>
                <a:spcPts val="0"/>
              </a:spcBef>
              <a:buNone/>
            </a:pPr>
            <a:fld id="{00000000-1234-1234-1234-123412341234}" type="slidenum">
              <a:rPr lang="en-US"/>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bg>
      <p:bgPr>
        <a:solidFill>
          <a:schemeClr val="dk2"/>
        </a:solidFill>
        <a:effectLst/>
      </p:bgPr>
    </p:bg>
    <p:spTree>
      <p:nvGrpSpPr>
        <p:cNvPr id="1" name="Shape 56"/>
        <p:cNvGrpSpPr/>
        <p:nvPr/>
      </p:nvGrpSpPr>
      <p:grpSpPr>
        <a:xfrm>
          <a:off x="0" y="0"/>
          <a:ext cx="0" cy="0"/>
          <a:chOff x="0" y="0"/>
          <a:chExt cx="0" cy="0"/>
        </a:xfrm>
      </p:grpSpPr>
      <p:sp>
        <p:nvSpPr>
          <p:cNvPr id="57" name="Shape 57"/>
          <p:cNvSpPr/>
          <p:nvPr/>
        </p:nvSpPr>
        <p:spPr>
          <a:xfrm flipH="1">
            <a:off x="4776900" y="2067600"/>
            <a:ext cx="7415100" cy="4790400"/>
          </a:xfrm>
          <a:prstGeom prst="rtTriangle">
            <a:avLst/>
          </a:prstGeom>
          <a:solidFill>
            <a:schemeClr val="lt2"/>
          </a:solidFill>
          <a:ln>
            <a:noFill/>
          </a:ln>
        </p:spPr>
        <p:txBody>
          <a:bodyPr wrap="square" lIns="121900" tIns="121900" rIns="121900" bIns="121900" anchor="ctr" anchorCtr="0">
            <a:noAutofit/>
          </a:bodyPr>
          <a:lstStyle/>
          <a:p>
            <a:pPr lvl="0">
              <a:spcBef>
                <a:spcPts val="0"/>
              </a:spcBef>
              <a:buNone/>
            </a:pPr>
            <a:endParaRPr/>
          </a:p>
        </p:txBody>
      </p:sp>
      <p:sp>
        <p:nvSpPr>
          <p:cNvPr id="58" name="Shape 58"/>
          <p:cNvSpPr/>
          <p:nvPr/>
        </p:nvSpPr>
        <p:spPr>
          <a:xfrm>
            <a:off x="41" y="3766000"/>
            <a:ext cx="9827100" cy="3092100"/>
          </a:xfrm>
          <a:prstGeom prst="rtTriangle">
            <a:avLst/>
          </a:prstGeom>
          <a:solidFill>
            <a:schemeClr val="accent3"/>
          </a:solidFill>
          <a:ln>
            <a:noFill/>
          </a:ln>
        </p:spPr>
        <p:txBody>
          <a:bodyPr wrap="square" lIns="121900" tIns="121900" rIns="121900" bIns="121900" anchor="ctr" anchorCtr="0">
            <a:noAutofit/>
          </a:bodyPr>
          <a:lstStyle/>
          <a:p>
            <a:pPr lvl="0">
              <a:spcBef>
                <a:spcPts val="0"/>
              </a:spcBef>
              <a:buNone/>
            </a:pPr>
            <a:endParaRPr/>
          </a:p>
        </p:txBody>
      </p:sp>
      <p:sp>
        <p:nvSpPr>
          <p:cNvPr id="59" name="Shape 59"/>
          <p:cNvSpPr/>
          <p:nvPr/>
        </p:nvSpPr>
        <p:spPr>
          <a:xfrm>
            <a:off x="270967" y="275000"/>
            <a:ext cx="11649900" cy="6308100"/>
          </a:xfrm>
          <a:prstGeom prst="rect">
            <a:avLst/>
          </a:prstGeom>
          <a:solidFill>
            <a:schemeClr val="dk1"/>
          </a:solidFill>
          <a:ln>
            <a:noFill/>
          </a:ln>
          <a:effectLst>
            <a:outerShdw blurRad="228600" sx="101000" sy="101000" algn="ctr" rotWithShape="0">
              <a:srgbClr val="000000">
                <a:alpha val="40000"/>
              </a:srgbClr>
            </a:outerShdw>
          </a:effectLst>
        </p:spPr>
        <p:txBody>
          <a:bodyPr wrap="square" lIns="121900" tIns="121900" rIns="121900" bIns="121900" anchor="ctr" anchorCtr="0">
            <a:noAutofit/>
          </a:bodyPr>
          <a:lstStyle/>
          <a:p>
            <a:pPr lvl="0">
              <a:spcBef>
                <a:spcPts val="0"/>
              </a:spcBef>
              <a:buNone/>
            </a:pPr>
            <a:endParaRPr/>
          </a:p>
        </p:txBody>
      </p:sp>
      <p:sp>
        <p:nvSpPr>
          <p:cNvPr id="60" name="Shape 60"/>
          <p:cNvSpPr txBox="1">
            <a:spLocks noGrp="1"/>
          </p:cNvSpPr>
          <p:nvPr>
            <p:ph type="title"/>
          </p:nvPr>
        </p:nvSpPr>
        <p:spPr>
          <a:xfrm>
            <a:off x="1092200" y="1127467"/>
            <a:ext cx="10007700" cy="1272900"/>
          </a:xfrm>
          <a:prstGeom prst="rect">
            <a:avLst/>
          </a:prstGeom>
        </p:spPr>
        <p:txBody>
          <a:bodyPr wrap="square" lIns="121900" tIns="121900" rIns="121900" bIns="121900" anchor="t" anchorCtr="0"/>
          <a:lstStyle>
            <a:lvl1pPr lvl="0">
              <a:spcBef>
                <a:spcPts val="0"/>
              </a:spcBef>
              <a:buSzPts val="4000"/>
              <a:buNone/>
              <a:defRPr sz="4000"/>
            </a:lvl1pPr>
            <a:lvl2pPr lvl="1">
              <a:spcBef>
                <a:spcPts val="0"/>
              </a:spcBef>
              <a:buSzPts val="4000"/>
              <a:buNone/>
              <a:defRPr sz="4000"/>
            </a:lvl2pPr>
            <a:lvl3pPr lvl="2">
              <a:spcBef>
                <a:spcPts val="0"/>
              </a:spcBef>
              <a:buSzPts val="4000"/>
              <a:buNone/>
              <a:defRPr sz="4000"/>
            </a:lvl3pPr>
            <a:lvl4pPr lvl="3">
              <a:spcBef>
                <a:spcPts val="0"/>
              </a:spcBef>
              <a:buSzPts val="4000"/>
              <a:buNone/>
              <a:defRPr sz="4000"/>
            </a:lvl4pPr>
            <a:lvl5pPr lvl="4">
              <a:spcBef>
                <a:spcPts val="0"/>
              </a:spcBef>
              <a:buSzPts val="4000"/>
              <a:buNone/>
              <a:defRPr sz="4000"/>
            </a:lvl5pPr>
            <a:lvl6pPr lvl="5">
              <a:spcBef>
                <a:spcPts val="0"/>
              </a:spcBef>
              <a:buSzPts val="4000"/>
              <a:buNone/>
              <a:defRPr sz="4000"/>
            </a:lvl6pPr>
            <a:lvl7pPr lvl="6">
              <a:spcBef>
                <a:spcPts val="0"/>
              </a:spcBef>
              <a:buSzPts val="4000"/>
              <a:buNone/>
              <a:defRPr sz="4000"/>
            </a:lvl7pPr>
            <a:lvl8pPr lvl="7">
              <a:spcBef>
                <a:spcPts val="0"/>
              </a:spcBef>
              <a:buSzPts val="4000"/>
              <a:buNone/>
              <a:defRPr sz="4000"/>
            </a:lvl8pPr>
            <a:lvl9pPr lvl="8">
              <a:spcBef>
                <a:spcPts val="0"/>
              </a:spcBef>
              <a:buSzPts val="4000"/>
              <a:buNone/>
              <a:defRPr sz="4000"/>
            </a:lvl9pPr>
          </a:lstStyle>
          <a:p>
            <a:endParaRPr/>
          </a:p>
        </p:txBody>
      </p:sp>
      <p:sp>
        <p:nvSpPr>
          <p:cNvPr id="61" name="Shape 61"/>
          <p:cNvSpPr txBox="1">
            <a:spLocks noGrp="1"/>
          </p:cNvSpPr>
          <p:nvPr>
            <p:ph type="body" idx="1"/>
          </p:nvPr>
        </p:nvSpPr>
        <p:spPr>
          <a:xfrm>
            <a:off x="1092200" y="2654300"/>
            <a:ext cx="4914900" cy="3264000"/>
          </a:xfrm>
          <a:prstGeom prst="rect">
            <a:avLst/>
          </a:prstGeom>
        </p:spPr>
        <p:txBody>
          <a:bodyPr wrap="square" lIns="121900" tIns="121900" rIns="121900" bIns="121900" anchor="t" anchorCtr="0"/>
          <a:lstStyle>
            <a:lvl1pPr lvl="0">
              <a:spcBef>
                <a:spcPts val="0"/>
              </a:spcBef>
              <a:buSzPts val="1700"/>
              <a:buChar char="●"/>
              <a:defRPr/>
            </a:lvl1pPr>
            <a:lvl2pPr lvl="1">
              <a:spcBef>
                <a:spcPts val="0"/>
              </a:spcBef>
              <a:buSzPts val="1500"/>
              <a:buChar char="○"/>
              <a:defRPr/>
            </a:lvl2pPr>
            <a:lvl3pPr lvl="2">
              <a:spcBef>
                <a:spcPts val="0"/>
              </a:spcBef>
              <a:buSzPts val="1500"/>
              <a:buChar char="■"/>
              <a:defRPr/>
            </a:lvl3pPr>
            <a:lvl4pPr lvl="3">
              <a:spcBef>
                <a:spcPts val="0"/>
              </a:spcBef>
              <a:buSzPts val="1500"/>
              <a:buChar char="●"/>
              <a:defRPr/>
            </a:lvl4pPr>
            <a:lvl5pPr lvl="4">
              <a:spcBef>
                <a:spcPts val="0"/>
              </a:spcBef>
              <a:buSzPts val="1500"/>
              <a:buChar char="○"/>
              <a:defRPr/>
            </a:lvl5pPr>
            <a:lvl6pPr lvl="5">
              <a:spcBef>
                <a:spcPts val="0"/>
              </a:spcBef>
              <a:buSzPts val="1500"/>
              <a:buChar char="■"/>
              <a:defRPr/>
            </a:lvl6pPr>
            <a:lvl7pPr lvl="6">
              <a:spcBef>
                <a:spcPts val="0"/>
              </a:spcBef>
              <a:buSzPts val="1500"/>
              <a:buChar char="●"/>
              <a:defRPr/>
            </a:lvl7pPr>
            <a:lvl8pPr lvl="7">
              <a:spcBef>
                <a:spcPts val="0"/>
              </a:spcBef>
              <a:buSzPts val="1500"/>
              <a:buChar char="○"/>
              <a:defRPr/>
            </a:lvl8pPr>
            <a:lvl9pPr lvl="8">
              <a:spcBef>
                <a:spcPts val="0"/>
              </a:spcBef>
              <a:buSzPts val="1500"/>
              <a:buChar char="■"/>
              <a:defRPr/>
            </a:lvl9pPr>
          </a:lstStyle>
          <a:p>
            <a:endParaRPr/>
          </a:p>
        </p:txBody>
      </p:sp>
      <p:sp>
        <p:nvSpPr>
          <p:cNvPr id="62" name="Shape 62"/>
          <p:cNvSpPr txBox="1">
            <a:spLocks noGrp="1"/>
          </p:cNvSpPr>
          <p:nvPr>
            <p:ph type="body" idx="2"/>
          </p:nvPr>
        </p:nvSpPr>
        <p:spPr>
          <a:xfrm>
            <a:off x="6184900" y="2654300"/>
            <a:ext cx="4914900" cy="3264000"/>
          </a:xfrm>
          <a:prstGeom prst="rect">
            <a:avLst/>
          </a:prstGeom>
        </p:spPr>
        <p:txBody>
          <a:bodyPr wrap="square" lIns="121900" tIns="121900" rIns="121900" bIns="121900" anchor="t" anchorCtr="0"/>
          <a:lstStyle>
            <a:lvl1pPr lvl="0">
              <a:spcBef>
                <a:spcPts val="0"/>
              </a:spcBef>
              <a:buSzPts val="1700"/>
              <a:buChar char="●"/>
              <a:defRPr/>
            </a:lvl1pPr>
            <a:lvl2pPr lvl="1">
              <a:spcBef>
                <a:spcPts val="0"/>
              </a:spcBef>
              <a:buSzPts val="1500"/>
              <a:buChar char="○"/>
              <a:defRPr/>
            </a:lvl2pPr>
            <a:lvl3pPr lvl="2">
              <a:spcBef>
                <a:spcPts val="0"/>
              </a:spcBef>
              <a:buSzPts val="1500"/>
              <a:buChar char="■"/>
              <a:defRPr/>
            </a:lvl3pPr>
            <a:lvl4pPr lvl="3">
              <a:spcBef>
                <a:spcPts val="0"/>
              </a:spcBef>
              <a:buSzPts val="1500"/>
              <a:buChar char="●"/>
              <a:defRPr/>
            </a:lvl4pPr>
            <a:lvl5pPr lvl="4">
              <a:spcBef>
                <a:spcPts val="0"/>
              </a:spcBef>
              <a:buSzPts val="1500"/>
              <a:buChar char="○"/>
              <a:defRPr/>
            </a:lvl5pPr>
            <a:lvl6pPr lvl="5">
              <a:spcBef>
                <a:spcPts val="0"/>
              </a:spcBef>
              <a:buSzPts val="1500"/>
              <a:buChar char="■"/>
              <a:defRPr/>
            </a:lvl6pPr>
            <a:lvl7pPr lvl="6">
              <a:spcBef>
                <a:spcPts val="0"/>
              </a:spcBef>
              <a:buSzPts val="1500"/>
              <a:buChar char="●"/>
              <a:defRPr/>
            </a:lvl7pPr>
            <a:lvl8pPr lvl="7">
              <a:spcBef>
                <a:spcPts val="0"/>
              </a:spcBef>
              <a:buSzPts val="1500"/>
              <a:buChar char="○"/>
              <a:defRPr/>
            </a:lvl8pPr>
            <a:lvl9pPr lvl="8">
              <a:spcBef>
                <a:spcPts val="0"/>
              </a:spcBef>
              <a:buSzPts val="1500"/>
              <a:buChar char="■"/>
              <a:defRPr/>
            </a:lvl9pPr>
          </a:lstStyle>
          <a:p>
            <a:endParaRPr/>
          </a:p>
        </p:txBody>
      </p:sp>
      <p:sp>
        <p:nvSpPr>
          <p:cNvPr id="63" name="Shape 63"/>
          <p:cNvSpPr txBox="1">
            <a:spLocks noGrp="1"/>
          </p:cNvSpPr>
          <p:nvPr>
            <p:ph type="sldNum" idx="12"/>
          </p:nvPr>
        </p:nvSpPr>
        <p:spPr>
          <a:xfrm>
            <a:off x="11187645" y="6058224"/>
            <a:ext cx="731700" cy="524700"/>
          </a:xfrm>
          <a:prstGeom prst="rect">
            <a:avLst/>
          </a:prstGeom>
        </p:spPr>
        <p:txBody>
          <a:bodyPr wrap="square" lIns="121900" tIns="121900" rIns="121900" bIns="121900" anchor="ctr" anchorCtr="0">
            <a:noAutofit/>
          </a:bodyPr>
          <a:lstStyle/>
          <a:p>
            <a:pPr lvl="0">
              <a:spcBef>
                <a:spcPts val="0"/>
              </a:spcBef>
              <a:buNone/>
            </a:pPr>
            <a:fld id="{00000000-1234-1234-1234-123412341234}" type="slidenum">
              <a:rPr lang="en-US"/>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bg>
      <p:bgPr>
        <a:solidFill>
          <a:schemeClr val="dk2"/>
        </a:solidFill>
        <a:effectLst/>
      </p:bgPr>
    </p:bg>
    <p:spTree>
      <p:nvGrpSpPr>
        <p:cNvPr id="1" name="Shape 64"/>
        <p:cNvGrpSpPr/>
        <p:nvPr/>
      </p:nvGrpSpPr>
      <p:grpSpPr>
        <a:xfrm>
          <a:off x="0" y="0"/>
          <a:ext cx="0" cy="0"/>
          <a:chOff x="0" y="0"/>
          <a:chExt cx="0" cy="0"/>
        </a:xfrm>
      </p:grpSpPr>
      <p:sp>
        <p:nvSpPr>
          <p:cNvPr id="65" name="Shape 65"/>
          <p:cNvSpPr/>
          <p:nvPr/>
        </p:nvSpPr>
        <p:spPr>
          <a:xfrm flipH="1">
            <a:off x="4776900" y="2067600"/>
            <a:ext cx="7415100" cy="4790400"/>
          </a:xfrm>
          <a:prstGeom prst="rtTriangle">
            <a:avLst/>
          </a:prstGeom>
          <a:solidFill>
            <a:schemeClr val="lt2"/>
          </a:solidFill>
          <a:ln>
            <a:noFill/>
          </a:ln>
        </p:spPr>
        <p:txBody>
          <a:bodyPr wrap="square" lIns="121900" tIns="121900" rIns="121900" bIns="121900" anchor="ctr" anchorCtr="0">
            <a:noAutofit/>
          </a:bodyPr>
          <a:lstStyle/>
          <a:p>
            <a:pPr lvl="0">
              <a:spcBef>
                <a:spcPts val="0"/>
              </a:spcBef>
              <a:buNone/>
            </a:pPr>
            <a:endParaRPr/>
          </a:p>
        </p:txBody>
      </p:sp>
      <p:sp>
        <p:nvSpPr>
          <p:cNvPr id="66" name="Shape 66"/>
          <p:cNvSpPr/>
          <p:nvPr/>
        </p:nvSpPr>
        <p:spPr>
          <a:xfrm>
            <a:off x="41" y="3766000"/>
            <a:ext cx="9827100" cy="3092100"/>
          </a:xfrm>
          <a:prstGeom prst="rtTriangle">
            <a:avLst/>
          </a:prstGeom>
          <a:solidFill>
            <a:schemeClr val="accent3"/>
          </a:solidFill>
          <a:ln>
            <a:noFill/>
          </a:ln>
        </p:spPr>
        <p:txBody>
          <a:bodyPr wrap="square" lIns="121900" tIns="121900" rIns="121900" bIns="121900" anchor="ctr" anchorCtr="0">
            <a:noAutofit/>
          </a:bodyPr>
          <a:lstStyle/>
          <a:p>
            <a:pPr lvl="0">
              <a:spcBef>
                <a:spcPts val="0"/>
              </a:spcBef>
              <a:buNone/>
            </a:pPr>
            <a:endParaRPr/>
          </a:p>
        </p:txBody>
      </p:sp>
      <p:sp>
        <p:nvSpPr>
          <p:cNvPr id="67" name="Shape 67"/>
          <p:cNvSpPr/>
          <p:nvPr/>
        </p:nvSpPr>
        <p:spPr>
          <a:xfrm>
            <a:off x="270967" y="275000"/>
            <a:ext cx="11649900" cy="6308100"/>
          </a:xfrm>
          <a:prstGeom prst="rect">
            <a:avLst/>
          </a:prstGeom>
          <a:solidFill>
            <a:schemeClr val="dk1"/>
          </a:solidFill>
          <a:ln>
            <a:noFill/>
          </a:ln>
          <a:effectLst>
            <a:outerShdw blurRad="228600" sx="101000" sy="101000" algn="ctr" rotWithShape="0">
              <a:srgbClr val="000000">
                <a:alpha val="40000"/>
              </a:srgbClr>
            </a:outerShdw>
          </a:effectLst>
        </p:spPr>
        <p:txBody>
          <a:bodyPr wrap="square" lIns="121900" tIns="121900" rIns="121900" bIns="121900" anchor="ctr" anchorCtr="0">
            <a:noAutofit/>
          </a:bodyPr>
          <a:lstStyle/>
          <a:p>
            <a:pPr lvl="0">
              <a:spcBef>
                <a:spcPts val="0"/>
              </a:spcBef>
              <a:buNone/>
            </a:pPr>
            <a:endParaRPr/>
          </a:p>
        </p:txBody>
      </p:sp>
      <p:sp>
        <p:nvSpPr>
          <p:cNvPr id="68" name="Shape 68"/>
          <p:cNvSpPr txBox="1">
            <a:spLocks noGrp="1"/>
          </p:cNvSpPr>
          <p:nvPr>
            <p:ph type="title"/>
          </p:nvPr>
        </p:nvSpPr>
        <p:spPr>
          <a:xfrm>
            <a:off x="1092200" y="1127467"/>
            <a:ext cx="10007700" cy="1272900"/>
          </a:xfrm>
          <a:prstGeom prst="rect">
            <a:avLst/>
          </a:prstGeom>
        </p:spPr>
        <p:txBody>
          <a:bodyPr wrap="square" lIns="121900" tIns="121900" rIns="121900" bIns="121900" anchor="t" anchorCtr="0"/>
          <a:lstStyle>
            <a:lvl1pPr lvl="0">
              <a:spcBef>
                <a:spcPts val="0"/>
              </a:spcBef>
              <a:buSzPts val="4000"/>
              <a:buNone/>
              <a:defRPr sz="4000"/>
            </a:lvl1pPr>
            <a:lvl2pPr lvl="1">
              <a:spcBef>
                <a:spcPts val="0"/>
              </a:spcBef>
              <a:buSzPts val="4000"/>
              <a:buNone/>
              <a:defRPr sz="4000"/>
            </a:lvl2pPr>
            <a:lvl3pPr lvl="2">
              <a:spcBef>
                <a:spcPts val="0"/>
              </a:spcBef>
              <a:buSzPts val="4000"/>
              <a:buNone/>
              <a:defRPr sz="4000"/>
            </a:lvl3pPr>
            <a:lvl4pPr lvl="3">
              <a:spcBef>
                <a:spcPts val="0"/>
              </a:spcBef>
              <a:buSzPts val="4000"/>
              <a:buNone/>
              <a:defRPr sz="4000"/>
            </a:lvl4pPr>
            <a:lvl5pPr lvl="4">
              <a:spcBef>
                <a:spcPts val="0"/>
              </a:spcBef>
              <a:buSzPts val="4000"/>
              <a:buNone/>
              <a:defRPr sz="4000"/>
            </a:lvl5pPr>
            <a:lvl6pPr lvl="5">
              <a:spcBef>
                <a:spcPts val="0"/>
              </a:spcBef>
              <a:buSzPts val="4000"/>
              <a:buNone/>
              <a:defRPr sz="4000"/>
            </a:lvl6pPr>
            <a:lvl7pPr lvl="6">
              <a:spcBef>
                <a:spcPts val="0"/>
              </a:spcBef>
              <a:buSzPts val="4000"/>
              <a:buNone/>
              <a:defRPr sz="4000"/>
            </a:lvl7pPr>
            <a:lvl8pPr lvl="7">
              <a:spcBef>
                <a:spcPts val="0"/>
              </a:spcBef>
              <a:buSzPts val="4000"/>
              <a:buNone/>
              <a:defRPr sz="4000"/>
            </a:lvl8pPr>
            <a:lvl9pPr lvl="8">
              <a:spcBef>
                <a:spcPts val="0"/>
              </a:spcBef>
              <a:buSzPts val="4000"/>
              <a:buNone/>
              <a:defRPr sz="4000"/>
            </a:lvl9pPr>
          </a:lstStyle>
          <a:p>
            <a:endParaRPr/>
          </a:p>
        </p:txBody>
      </p:sp>
      <p:sp>
        <p:nvSpPr>
          <p:cNvPr id="69" name="Shape 69"/>
          <p:cNvSpPr txBox="1">
            <a:spLocks noGrp="1"/>
          </p:cNvSpPr>
          <p:nvPr>
            <p:ph type="sldNum" idx="12"/>
          </p:nvPr>
        </p:nvSpPr>
        <p:spPr>
          <a:xfrm>
            <a:off x="11187645" y="6058224"/>
            <a:ext cx="731700" cy="524700"/>
          </a:xfrm>
          <a:prstGeom prst="rect">
            <a:avLst/>
          </a:prstGeom>
        </p:spPr>
        <p:txBody>
          <a:bodyPr wrap="square" lIns="121900" tIns="121900" rIns="121900" bIns="121900" anchor="ctr" anchorCtr="0">
            <a:noAutofit/>
          </a:bodyPr>
          <a:lstStyle/>
          <a:p>
            <a:pPr lvl="0">
              <a:spcBef>
                <a:spcPts val="0"/>
              </a:spcBef>
              <a:buNone/>
            </a:pPr>
            <a:fld id="{00000000-1234-1234-1234-123412341234}" type="slidenum">
              <a:rPr lang="en-US"/>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bg>
      <p:bgPr>
        <a:solidFill>
          <a:schemeClr val="accent3"/>
        </a:solidFill>
        <a:effectLst/>
      </p:bgPr>
    </p:bg>
    <p:spTree>
      <p:nvGrpSpPr>
        <p:cNvPr id="1" name="Shape 70"/>
        <p:cNvGrpSpPr/>
        <p:nvPr/>
      </p:nvGrpSpPr>
      <p:grpSpPr>
        <a:xfrm>
          <a:off x="0" y="0"/>
          <a:ext cx="0" cy="0"/>
          <a:chOff x="0" y="0"/>
          <a:chExt cx="0" cy="0"/>
        </a:xfrm>
      </p:grpSpPr>
      <p:sp>
        <p:nvSpPr>
          <p:cNvPr id="71" name="Shape 71"/>
          <p:cNvSpPr/>
          <p:nvPr/>
        </p:nvSpPr>
        <p:spPr>
          <a:xfrm flipH="1">
            <a:off x="4776900" y="2067600"/>
            <a:ext cx="7415100" cy="4790400"/>
          </a:xfrm>
          <a:prstGeom prst="rtTriangle">
            <a:avLst/>
          </a:prstGeom>
          <a:solidFill>
            <a:schemeClr val="lt2"/>
          </a:solidFill>
          <a:ln>
            <a:noFill/>
          </a:ln>
        </p:spPr>
        <p:txBody>
          <a:bodyPr wrap="square" lIns="121900" tIns="121900" rIns="121900" bIns="121900" anchor="ctr" anchorCtr="0">
            <a:noAutofit/>
          </a:bodyPr>
          <a:lstStyle/>
          <a:p>
            <a:pPr lvl="0">
              <a:spcBef>
                <a:spcPts val="0"/>
              </a:spcBef>
              <a:buNone/>
            </a:pPr>
            <a:endParaRPr/>
          </a:p>
        </p:txBody>
      </p:sp>
      <p:sp>
        <p:nvSpPr>
          <p:cNvPr id="72" name="Shape 72"/>
          <p:cNvSpPr/>
          <p:nvPr/>
        </p:nvSpPr>
        <p:spPr>
          <a:xfrm>
            <a:off x="41" y="3766000"/>
            <a:ext cx="9827100" cy="3092100"/>
          </a:xfrm>
          <a:prstGeom prst="rtTriangle">
            <a:avLst/>
          </a:prstGeom>
          <a:solidFill>
            <a:schemeClr val="dk2"/>
          </a:solidFill>
          <a:ln>
            <a:noFill/>
          </a:ln>
        </p:spPr>
        <p:txBody>
          <a:bodyPr wrap="square" lIns="121900" tIns="121900" rIns="121900" bIns="121900" anchor="ctr" anchorCtr="0">
            <a:noAutofit/>
          </a:bodyPr>
          <a:lstStyle/>
          <a:p>
            <a:pPr lvl="0">
              <a:spcBef>
                <a:spcPts val="0"/>
              </a:spcBef>
              <a:buNone/>
            </a:pPr>
            <a:endParaRPr/>
          </a:p>
        </p:txBody>
      </p:sp>
      <p:sp>
        <p:nvSpPr>
          <p:cNvPr id="73" name="Shape 73"/>
          <p:cNvSpPr/>
          <p:nvPr/>
        </p:nvSpPr>
        <p:spPr>
          <a:xfrm>
            <a:off x="270967" y="275000"/>
            <a:ext cx="11649900" cy="6308100"/>
          </a:xfrm>
          <a:prstGeom prst="rect">
            <a:avLst/>
          </a:prstGeom>
          <a:solidFill>
            <a:schemeClr val="dk1"/>
          </a:solidFill>
          <a:ln>
            <a:noFill/>
          </a:ln>
          <a:effectLst>
            <a:outerShdw blurRad="228600" sx="101000" sy="101000" algn="ctr" rotWithShape="0">
              <a:srgbClr val="000000">
                <a:alpha val="40000"/>
              </a:srgbClr>
            </a:outerShdw>
          </a:effectLst>
        </p:spPr>
        <p:txBody>
          <a:bodyPr wrap="square" lIns="121900" tIns="121900" rIns="121900" bIns="121900" anchor="ctr" anchorCtr="0">
            <a:noAutofit/>
          </a:bodyPr>
          <a:lstStyle/>
          <a:p>
            <a:pPr lvl="0">
              <a:spcBef>
                <a:spcPts val="0"/>
              </a:spcBef>
              <a:buNone/>
            </a:pPr>
            <a:endParaRPr/>
          </a:p>
        </p:txBody>
      </p:sp>
      <p:sp>
        <p:nvSpPr>
          <p:cNvPr id="74" name="Shape 74"/>
          <p:cNvSpPr txBox="1">
            <a:spLocks noGrp="1"/>
          </p:cNvSpPr>
          <p:nvPr>
            <p:ph type="title"/>
          </p:nvPr>
        </p:nvSpPr>
        <p:spPr>
          <a:xfrm>
            <a:off x="1092200" y="1127467"/>
            <a:ext cx="4945500" cy="1844100"/>
          </a:xfrm>
          <a:prstGeom prst="rect">
            <a:avLst/>
          </a:prstGeom>
        </p:spPr>
        <p:txBody>
          <a:bodyPr wrap="square" lIns="121900" tIns="121900" rIns="121900" bIns="121900" anchor="t" anchorCtr="0"/>
          <a:lstStyle>
            <a:lvl1pPr lvl="0">
              <a:spcBef>
                <a:spcPts val="0"/>
              </a:spcBef>
              <a:buSzPts val="4000"/>
              <a:buNone/>
              <a:defRPr sz="4000"/>
            </a:lvl1pPr>
            <a:lvl2pPr lvl="1">
              <a:spcBef>
                <a:spcPts val="0"/>
              </a:spcBef>
              <a:buSzPts val="4000"/>
              <a:buNone/>
              <a:defRPr sz="4000"/>
            </a:lvl2pPr>
            <a:lvl3pPr lvl="2">
              <a:spcBef>
                <a:spcPts val="0"/>
              </a:spcBef>
              <a:buSzPts val="4000"/>
              <a:buNone/>
              <a:defRPr sz="4000"/>
            </a:lvl3pPr>
            <a:lvl4pPr lvl="3">
              <a:spcBef>
                <a:spcPts val="0"/>
              </a:spcBef>
              <a:buSzPts val="4000"/>
              <a:buNone/>
              <a:defRPr sz="4000"/>
            </a:lvl4pPr>
            <a:lvl5pPr lvl="4">
              <a:spcBef>
                <a:spcPts val="0"/>
              </a:spcBef>
              <a:buSzPts val="4000"/>
              <a:buNone/>
              <a:defRPr sz="4000"/>
            </a:lvl5pPr>
            <a:lvl6pPr lvl="5">
              <a:spcBef>
                <a:spcPts val="0"/>
              </a:spcBef>
              <a:buSzPts val="4000"/>
              <a:buNone/>
              <a:defRPr sz="4000"/>
            </a:lvl6pPr>
            <a:lvl7pPr lvl="6">
              <a:spcBef>
                <a:spcPts val="0"/>
              </a:spcBef>
              <a:buSzPts val="4000"/>
              <a:buNone/>
              <a:defRPr sz="4000"/>
            </a:lvl7pPr>
            <a:lvl8pPr lvl="7">
              <a:spcBef>
                <a:spcPts val="0"/>
              </a:spcBef>
              <a:buSzPts val="4000"/>
              <a:buNone/>
              <a:defRPr sz="4000"/>
            </a:lvl8pPr>
            <a:lvl9pPr lvl="8">
              <a:spcBef>
                <a:spcPts val="0"/>
              </a:spcBef>
              <a:buSzPts val="4000"/>
              <a:buNone/>
              <a:defRPr sz="4000"/>
            </a:lvl9pPr>
          </a:lstStyle>
          <a:p>
            <a:endParaRPr/>
          </a:p>
        </p:txBody>
      </p:sp>
      <p:sp>
        <p:nvSpPr>
          <p:cNvPr id="75" name="Shape 75"/>
          <p:cNvSpPr txBox="1">
            <a:spLocks noGrp="1"/>
          </p:cNvSpPr>
          <p:nvPr>
            <p:ph type="body" idx="1"/>
          </p:nvPr>
        </p:nvSpPr>
        <p:spPr>
          <a:xfrm>
            <a:off x="1107600" y="3092067"/>
            <a:ext cx="4945500" cy="2826300"/>
          </a:xfrm>
          <a:prstGeom prst="rect">
            <a:avLst/>
          </a:prstGeom>
        </p:spPr>
        <p:txBody>
          <a:bodyPr wrap="square" lIns="121900" tIns="121900" rIns="121900" bIns="121900" anchor="t" anchorCtr="0"/>
          <a:lstStyle>
            <a:lvl1pPr lvl="0">
              <a:spcBef>
                <a:spcPts val="0"/>
              </a:spcBef>
              <a:buSzPts val="1700"/>
              <a:buChar char="●"/>
              <a:defRPr/>
            </a:lvl1pPr>
            <a:lvl2pPr lvl="1">
              <a:spcBef>
                <a:spcPts val="0"/>
              </a:spcBef>
              <a:buSzPts val="1500"/>
              <a:buChar char="○"/>
              <a:defRPr/>
            </a:lvl2pPr>
            <a:lvl3pPr lvl="2">
              <a:spcBef>
                <a:spcPts val="0"/>
              </a:spcBef>
              <a:buSzPts val="1500"/>
              <a:buChar char="■"/>
              <a:defRPr/>
            </a:lvl3pPr>
            <a:lvl4pPr lvl="3">
              <a:spcBef>
                <a:spcPts val="0"/>
              </a:spcBef>
              <a:buSzPts val="1500"/>
              <a:buChar char="●"/>
              <a:defRPr/>
            </a:lvl4pPr>
            <a:lvl5pPr lvl="4">
              <a:spcBef>
                <a:spcPts val="0"/>
              </a:spcBef>
              <a:buSzPts val="1500"/>
              <a:buChar char="○"/>
              <a:defRPr/>
            </a:lvl5pPr>
            <a:lvl6pPr lvl="5">
              <a:spcBef>
                <a:spcPts val="0"/>
              </a:spcBef>
              <a:buSzPts val="1500"/>
              <a:buChar char="■"/>
              <a:defRPr/>
            </a:lvl6pPr>
            <a:lvl7pPr lvl="6">
              <a:spcBef>
                <a:spcPts val="0"/>
              </a:spcBef>
              <a:buSzPts val="1500"/>
              <a:buChar char="●"/>
              <a:defRPr/>
            </a:lvl7pPr>
            <a:lvl8pPr lvl="7">
              <a:spcBef>
                <a:spcPts val="0"/>
              </a:spcBef>
              <a:buSzPts val="1500"/>
              <a:buChar char="○"/>
              <a:defRPr/>
            </a:lvl8pPr>
            <a:lvl9pPr lvl="8">
              <a:spcBef>
                <a:spcPts val="0"/>
              </a:spcBef>
              <a:buSzPts val="1500"/>
              <a:buChar char="■"/>
              <a:defRPr/>
            </a:lvl9pPr>
          </a:lstStyle>
          <a:p>
            <a:endParaRPr/>
          </a:p>
        </p:txBody>
      </p:sp>
      <p:sp>
        <p:nvSpPr>
          <p:cNvPr id="76" name="Shape 76"/>
          <p:cNvSpPr txBox="1">
            <a:spLocks noGrp="1"/>
          </p:cNvSpPr>
          <p:nvPr>
            <p:ph type="sldNum" idx="12"/>
          </p:nvPr>
        </p:nvSpPr>
        <p:spPr>
          <a:xfrm>
            <a:off x="11187645" y="6058224"/>
            <a:ext cx="731700" cy="524700"/>
          </a:xfrm>
          <a:prstGeom prst="rect">
            <a:avLst/>
          </a:prstGeom>
        </p:spPr>
        <p:txBody>
          <a:bodyPr wrap="square" lIns="121900" tIns="121900" rIns="121900" bIns="121900" anchor="ctr" anchorCtr="0">
            <a:noAutofit/>
          </a:bodyPr>
          <a:lstStyle/>
          <a:p>
            <a:pPr lvl="0">
              <a:spcBef>
                <a:spcPts val="0"/>
              </a:spcBef>
              <a:buNone/>
            </a:pPr>
            <a:fld id="{00000000-1234-1234-1234-123412341234}" type="slidenum">
              <a:rPr lang="en-US"/>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bg>
      <p:bgPr>
        <a:solidFill>
          <a:schemeClr val="accent1"/>
        </a:solidFill>
        <a:effectLst/>
      </p:bgPr>
    </p:bg>
    <p:spTree>
      <p:nvGrpSpPr>
        <p:cNvPr id="1" name="Shape 77"/>
        <p:cNvGrpSpPr/>
        <p:nvPr/>
      </p:nvGrpSpPr>
      <p:grpSpPr>
        <a:xfrm>
          <a:off x="0" y="0"/>
          <a:ext cx="0" cy="0"/>
          <a:chOff x="0" y="0"/>
          <a:chExt cx="0" cy="0"/>
        </a:xfrm>
      </p:grpSpPr>
      <p:sp>
        <p:nvSpPr>
          <p:cNvPr id="78" name="Shape 78"/>
          <p:cNvSpPr/>
          <p:nvPr/>
        </p:nvSpPr>
        <p:spPr>
          <a:xfrm>
            <a:off x="0" y="3764192"/>
            <a:ext cx="9825600" cy="3089100"/>
          </a:xfrm>
          <a:prstGeom prst="rtTriangle">
            <a:avLst/>
          </a:prstGeom>
          <a:solidFill>
            <a:schemeClr val="accent6"/>
          </a:solidFill>
          <a:ln>
            <a:noFill/>
          </a:ln>
        </p:spPr>
        <p:txBody>
          <a:bodyPr wrap="square" lIns="121900" tIns="121900" rIns="121900" bIns="121900" anchor="ctr" anchorCtr="0">
            <a:noAutofit/>
          </a:bodyPr>
          <a:lstStyle/>
          <a:p>
            <a:pPr lvl="0">
              <a:spcBef>
                <a:spcPts val="0"/>
              </a:spcBef>
              <a:buNone/>
            </a:pPr>
            <a:endParaRPr/>
          </a:p>
        </p:txBody>
      </p:sp>
      <p:sp>
        <p:nvSpPr>
          <p:cNvPr id="79" name="Shape 79"/>
          <p:cNvSpPr/>
          <p:nvPr/>
        </p:nvSpPr>
        <p:spPr>
          <a:xfrm flipH="1">
            <a:off x="4777714" y="2072150"/>
            <a:ext cx="7413900" cy="4785900"/>
          </a:xfrm>
          <a:prstGeom prst="rtTriangle">
            <a:avLst/>
          </a:prstGeom>
          <a:solidFill>
            <a:schemeClr val="lt2"/>
          </a:solidFill>
          <a:ln>
            <a:noFill/>
          </a:ln>
        </p:spPr>
        <p:txBody>
          <a:bodyPr wrap="square" lIns="121900" tIns="121900" rIns="121900" bIns="121900" anchor="ctr" anchorCtr="0">
            <a:noAutofit/>
          </a:bodyPr>
          <a:lstStyle/>
          <a:p>
            <a:pPr lvl="0">
              <a:spcBef>
                <a:spcPts val="0"/>
              </a:spcBef>
              <a:buNone/>
            </a:pPr>
            <a:endParaRPr/>
          </a:p>
        </p:txBody>
      </p:sp>
      <p:grpSp>
        <p:nvGrpSpPr>
          <p:cNvPr id="80" name="Shape 80"/>
          <p:cNvGrpSpPr/>
          <p:nvPr/>
        </p:nvGrpSpPr>
        <p:grpSpPr>
          <a:xfrm>
            <a:off x="341189" y="-11"/>
            <a:ext cx="3001758" cy="1391229"/>
            <a:chOff x="3961956" y="4383950"/>
            <a:chExt cx="1160548" cy="548700"/>
          </a:xfrm>
        </p:grpSpPr>
        <p:sp>
          <p:nvSpPr>
            <p:cNvPr id="81" name="Shape 81"/>
            <p:cNvSpPr/>
            <p:nvPr/>
          </p:nvSpPr>
          <p:spPr>
            <a:xfrm>
              <a:off x="4224904" y="4383950"/>
              <a:ext cx="897600" cy="548700"/>
            </a:xfrm>
            <a:prstGeom prst="parallelogram">
              <a:avLst>
                <a:gd name="adj" fmla="val 153193"/>
              </a:avLst>
            </a:prstGeom>
            <a:solidFill>
              <a:schemeClr val="dk1"/>
            </a:solidFill>
            <a:ln>
              <a:noFill/>
            </a:ln>
          </p:spPr>
          <p:txBody>
            <a:bodyPr wrap="square" lIns="121900" tIns="121900" rIns="121900" bIns="121900" anchor="ctr" anchorCtr="0">
              <a:noAutofit/>
            </a:bodyPr>
            <a:lstStyle/>
            <a:p>
              <a:pPr lvl="0">
                <a:spcBef>
                  <a:spcPts val="0"/>
                </a:spcBef>
                <a:buNone/>
              </a:pPr>
              <a:endParaRPr/>
            </a:p>
          </p:txBody>
        </p:sp>
        <p:sp>
          <p:nvSpPr>
            <p:cNvPr id="82" name="Shape 82"/>
            <p:cNvSpPr/>
            <p:nvPr/>
          </p:nvSpPr>
          <p:spPr>
            <a:xfrm>
              <a:off x="4093430" y="4383950"/>
              <a:ext cx="897600" cy="548700"/>
            </a:xfrm>
            <a:prstGeom prst="parallelogram">
              <a:avLst>
                <a:gd name="adj" fmla="val 153193"/>
              </a:avLst>
            </a:prstGeom>
            <a:solidFill>
              <a:schemeClr val="dk1"/>
            </a:solidFill>
            <a:ln>
              <a:noFill/>
            </a:ln>
          </p:spPr>
          <p:txBody>
            <a:bodyPr wrap="square" lIns="121900" tIns="121900" rIns="121900" bIns="121900" anchor="ctr" anchorCtr="0">
              <a:noAutofit/>
            </a:bodyPr>
            <a:lstStyle/>
            <a:p>
              <a:pPr lvl="0">
                <a:spcBef>
                  <a:spcPts val="0"/>
                </a:spcBef>
                <a:buNone/>
              </a:pPr>
              <a:endParaRPr/>
            </a:p>
          </p:txBody>
        </p:sp>
        <p:sp>
          <p:nvSpPr>
            <p:cNvPr id="83" name="Shape 83"/>
            <p:cNvSpPr/>
            <p:nvPr/>
          </p:nvSpPr>
          <p:spPr>
            <a:xfrm>
              <a:off x="3961956" y="4383950"/>
              <a:ext cx="897600" cy="548700"/>
            </a:xfrm>
            <a:prstGeom prst="parallelogram">
              <a:avLst>
                <a:gd name="adj" fmla="val 153193"/>
              </a:avLst>
            </a:prstGeom>
            <a:solidFill>
              <a:schemeClr val="dk1"/>
            </a:solidFill>
            <a:ln>
              <a:noFill/>
            </a:ln>
          </p:spPr>
          <p:txBody>
            <a:bodyPr wrap="square" lIns="121900" tIns="121900" rIns="121900" bIns="121900" anchor="ctr" anchorCtr="0">
              <a:noAutofit/>
            </a:bodyPr>
            <a:lstStyle/>
            <a:p>
              <a:pPr lvl="0">
                <a:spcBef>
                  <a:spcPts val="0"/>
                </a:spcBef>
                <a:buNone/>
              </a:pPr>
              <a:endParaRPr/>
            </a:p>
          </p:txBody>
        </p:sp>
      </p:grpSp>
      <p:sp>
        <p:nvSpPr>
          <p:cNvPr id="84" name="Shape 84"/>
          <p:cNvSpPr/>
          <p:nvPr/>
        </p:nvSpPr>
        <p:spPr>
          <a:xfrm>
            <a:off x="270967" y="275000"/>
            <a:ext cx="11649900" cy="6308100"/>
          </a:xfrm>
          <a:prstGeom prst="rect">
            <a:avLst/>
          </a:prstGeom>
          <a:solidFill>
            <a:schemeClr val="dk1"/>
          </a:solidFill>
          <a:ln>
            <a:noFill/>
          </a:ln>
          <a:effectLst>
            <a:outerShdw blurRad="228600" sx="101000" sy="101000" algn="ctr" rotWithShape="0">
              <a:srgbClr val="000000">
                <a:alpha val="40000"/>
              </a:srgbClr>
            </a:outerShdw>
          </a:effectLst>
        </p:spPr>
        <p:txBody>
          <a:bodyPr wrap="square" lIns="121900" tIns="121900" rIns="121900" bIns="121900" anchor="ctr" anchorCtr="0">
            <a:noAutofit/>
          </a:bodyPr>
          <a:lstStyle/>
          <a:p>
            <a:pPr lvl="0">
              <a:spcBef>
                <a:spcPts val="0"/>
              </a:spcBef>
              <a:buNone/>
            </a:pPr>
            <a:endParaRPr/>
          </a:p>
        </p:txBody>
      </p:sp>
      <p:grpSp>
        <p:nvGrpSpPr>
          <p:cNvPr id="85" name="Shape 85"/>
          <p:cNvGrpSpPr/>
          <p:nvPr/>
        </p:nvGrpSpPr>
        <p:grpSpPr>
          <a:xfrm>
            <a:off x="46579" y="6029501"/>
            <a:ext cx="2124408" cy="822734"/>
            <a:chOff x="6917201" y="0"/>
            <a:chExt cx="2227777" cy="863400"/>
          </a:xfrm>
        </p:grpSpPr>
        <p:sp>
          <p:nvSpPr>
            <p:cNvPr id="86" name="Shape 86"/>
            <p:cNvSpPr/>
            <p:nvPr/>
          </p:nvSpPr>
          <p:spPr>
            <a:xfrm>
              <a:off x="7641677" y="0"/>
              <a:ext cx="1503300" cy="863400"/>
            </a:xfrm>
            <a:prstGeom prst="parallelogram">
              <a:avLst>
                <a:gd name="adj" fmla="val 158024"/>
              </a:avLst>
            </a:prstGeom>
            <a:solidFill>
              <a:schemeClr val="accent6"/>
            </a:solidFill>
            <a:ln>
              <a:noFill/>
            </a:ln>
          </p:spPr>
          <p:txBody>
            <a:bodyPr wrap="square" lIns="121900" tIns="121900" rIns="121900" bIns="121900" anchor="ctr" anchorCtr="0">
              <a:noAutofit/>
            </a:bodyPr>
            <a:lstStyle/>
            <a:p>
              <a:pPr lvl="0">
                <a:spcBef>
                  <a:spcPts val="0"/>
                </a:spcBef>
                <a:buNone/>
              </a:pPr>
              <a:endParaRPr/>
            </a:p>
          </p:txBody>
        </p:sp>
        <p:sp>
          <p:nvSpPr>
            <p:cNvPr id="87" name="Shape 87"/>
            <p:cNvSpPr/>
            <p:nvPr/>
          </p:nvSpPr>
          <p:spPr>
            <a:xfrm>
              <a:off x="7279439" y="0"/>
              <a:ext cx="1503300" cy="863400"/>
            </a:xfrm>
            <a:prstGeom prst="parallelogram">
              <a:avLst>
                <a:gd name="adj" fmla="val 158024"/>
              </a:avLst>
            </a:prstGeom>
            <a:solidFill>
              <a:schemeClr val="accent6"/>
            </a:solidFill>
            <a:ln>
              <a:noFill/>
            </a:ln>
          </p:spPr>
          <p:txBody>
            <a:bodyPr wrap="square" lIns="121900" tIns="121900" rIns="121900" bIns="121900" anchor="ctr" anchorCtr="0">
              <a:noAutofit/>
            </a:bodyPr>
            <a:lstStyle/>
            <a:p>
              <a:pPr lvl="0">
                <a:spcBef>
                  <a:spcPts val="0"/>
                </a:spcBef>
                <a:buNone/>
              </a:pPr>
              <a:endParaRPr/>
            </a:p>
          </p:txBody>
        </p:sp>
        <p:sp>
          <p:nvSpPr>
            <p:cNvPr id="88" name="Shape 88"/>
            <p:cNvSpPr/>
            <p:nvPr/>
          </p:nvSpPr>
          <p:spPr>
            <a:xfrm>
              <a:off x="6917201" y="0"/>
              <a:ext cx="1503300" cy="863400"/>
            </a:xfrm>
            <a:prstGeom prst="parallelogram">
              <a:avLst>
                <a:gd name="adj" fmla="val 158024"/>
              </a:avLst>
            </a:prstGeom>
            <a:solidFill>
              <a:schemeClr val="accent6"/>
            </a:solidFill>
            <a:ln>
              <a:noFill/>
            </a:ln>
          </p:spPr>
          <p:txBody>
            <a:bodyPr wrap="square" lIns="121900" tIns="121900" rIns="121900" bIns="121900" anchor="ctr" anchorCtr="0">
              <a:noAutofit/>
            </a:bodyPr>
            <a:lstStyle/>
            <a:p>
              <a:pPr lvl="0">
                <a:spcBef>
                  <a:spcPts val="0"/>
                </a:spcBef>
                <a:buNone/>
              </a:pPr>
              <a:endParaRPr/>
            </a:p>
          </p:txBody>
        </p:sp>
      </p:grpSp>
      <p:grpSp>
        <p:nvGrpSpPr>
          <p:cNvPr id="89" name="Shape 89"/>
          <p:cNvGrpSpPr/>
          <p:nvPr/>
        </p:nvGrpSpPr>
        <p:grpSpPr>
          <a:xfrm>
            <a:off x="7848470" y="1657"/>
            <a:ext cx="4343273" cy="1681990"/>
            <a:chOff x="6917201" y="0"/>
            <a:chExt cx="2227777" cy="863400"/>
          </a:xfrm>
        </p:grpSpPr>
        <p:sp>
          <p:nvSpPr>
            <p:cNvPr id="90" name="Shape 90"/>
            <p:cNvSpPr/>
            <p:nvPr/>
          </p:nvSpPr>
          <p:spPr>
            <a:xfrm>
              <a:off x="7641677" y="0"/>
              <a:ext cx="1503300" cy="863400"/>
            </a:xfrm>
            <a:prstGeom prst="parallelogram">
              <a:avLst>
                <a:gd name="adj" fmla="val 158024"/>
              </a:avLst>
            </a:prstGeom>
            <a:solidFill>
              <a:schemeClr val="accent1"/>
            </a:solidFill>
            <a:ln>
              <a:noFill/>
            </a:ln>
          </p:spPr>
          <p:txBody>
            <a:bodyPr wrap="square" lIns="121900" tIns="121900" rIns="121900" bIns="121900" anchor="ctr" anchorCtr="0">
              <a:noAutofit/>
            </a:bodyPr>
            <a:lstStyle/>
            <a:p>
              <a:pPr lvl="0">
                <a:spcBef>
                  <a:spcPts val="0"/>
                </a:spcBef>
                <a:buNone/>
              </a:pPr>
              <a:endParaRPr/>
            </a:p>
          </p:txBody>
        </p:sp>
        <p:sp>
          <p:nvSpPr>
            <p:cNvPr id="91" name="Shape 91"/>
            <p:cNvSpPr/>
            <p:nvPr/>
          </p:nvSpPr>
          <p:spPr>
            <a:xfrm>
              <a:off x="7279439" y="0"/>
              <a:ext cx="1503300" cy="863400"/>
            </a:xfrm>
            <a:prstGeom prst="parallelogram">
              <a:avLst>
                <a:gd name="adj" fmla="val 158024"/>
              </a:avLst>
            </a:prstGeom>
            <a:solidFill>
              <a:schemeClr val="accent1"/>
            </a:solidFill>
            <a:ln>
              <a:noFill/>
            </a:ln>
          </p:spPr>
          <p:txBody>
            <a:bodyPr wrap="square" lIns="121900" tIns="121900" rIns="121900" bIns="121900" anchor="ctr" anchorCtr="0">
              <a:noAutofit/>
            </a:bodyPr>
            <a:lstStyle/>
            <a:p>
              <a:pPr lvl="0">
                <a:spcBef>
                  <a:spcPts val="0"/>
                </a:spcBef>
                <a:buNone/>
              </a:pPr>
              <a:endParaRPr/>
            </a:p>
          </p:txBody>
        </p:sp>
        <p:sp>
          <p:nvSpPr>
            <p:cNvPr id="92" name="Shape 92"/>
            <p:cNvSpPr/>
            <p:nvPr/>
          </p:nvSpPr>
          <p:spPr>
            <a:xfrm>
              <a:off x="6917201" y="0"/>
              <a:ext cx="1503300" cy="863400"/>
            </a:xfrm>
            <a:prstGeom prst="parallelogram">
              <a:avLst>
                <a:gd name="adj" fmla="val 158024"/>
              </a:avLst>
            </a:prstGeom>
            <a:solidFill>
              <a:schemeClr val="accent1"/>
            </a:solidFill>
            <a:ln>
              <a:noFill/>
            </a:ln>
          </p:spPr>
          <p:txBody>
            <a:bodyPr wrap="square" lIns="121900" tIns="121900" rIns="121900" bIns="121900" anchor="ctr" anchorCtr="0">
              <a:noAutofit/>
            </a:bodyPr>
            <a:lstStyle/>
            <a:p>
              <a:pPr lvl="0">
                <a:spcBef>
                  <a:spcPts val="0"/>
                </a:spcBef>
                <a:buNone/>
              </a:pPr>
              <a:endParaRPr/>
            </a:p>
          </p:txBody>
        </p:sp>
      </p:grpSp>
      <p:sp>
        <p:nvSpPr>
          <p:cNvPr id="93" name="Shape 93"/>
          <p:cNvSpPr txBox="1">
            <a:spLocks noGrp="1"/>
          </p:cNvSpPr>
          <p:nvPr>
            <p:ph type="title"/>
          </p:nvPr>
        </p:nvSpPr>
        <p:spPr>
          <a:xfrm>
            <a:off x="1858572" y="1734861"/>
            <a:ext cx="8489100" cy="3385500"/>
          </a:xfrm>
          <a:prstGeom prst="rect">
            <a:avLst/>
          </a:prstGeom>
        </p:spPr>
        <p:txBody>
          <a:bodyPr wrap="square" lIns="121900" tIns="121900" rIns="121900" bIns="121900" anchor="ctr" anchorCtr="0"/>
          <a:lstStyle>
            <a:lvl1pPr lvl="0" algn="ctr">
              <a:spcBef>
                <a:spcPts val="0"/>
              </a:spcBef>
              <a:buSzPts val="4300"/>
              <a:buNone/>
              <a:defRPr sz="4300"/>
            </a:lvl1pPr>
            <a:lvl2pPr lvl="1" algn="ctr">
              <a:spcBef>
                <a:spcPts val="0"/>
              </a:spcBef>
              <a:buSzPts val="4300"/>
              <a:buNone/>
              <a:defRPr sz="4300"/>
            </a:lvl2pPr>
            <a:lvl3pPr lvl="2" algn="ctr">
              <a:spcBef>
                <a:spcPts val="0"/>
              </a:spcBef>
              <a:buSzPts val="4300"/>
              <a:buNone/>
              <a:defRPr sz="4300"/>
            </a:lvl3pPr>
            <a:lvl4pPr lvl="3" algn="ctr">
              <a:spcBef>
                <a:spcPts val="0"/>
              </a:spcBef>
              <a:buSzPts val="4300"/>
              <a:buNone/>
              <a:defRPr sz="4300"/>
            </a:lvl4pPr>
            <a:lvl5pPr lvl="4" algn="ctr">
              <a:spcBef>
                <a:spcPts val="0"/>
              </a:spcBef>
              <a:buSzPts val="4300"/>
              <a:buNone/>
              <a:defRPr sz="4300"/>
            </a:lvl5pPr>
            <a:lvl6pPr lvl="5" algn="ctr">
              <a:spcBef>
                <a:spcPts val="0"/>
              </a:spcBef>
              <a:buSzPts val="4300"/>
              <a:buNone/>
              <a:defRPr sz="4300"/>
            </a:lvl6pPr>
            <a:lvl7pPr lvl="6" algn="ctr">
              <a:spcBef>
                <a:spcPts val="0"/>
              </a:spcBef>
              <a:buSzPts val="4300"/>
              <a:buNone/>
              <a:defRPr sz="4300"/>
            </a:lvl7pPr>
            <a:lvl8pPr lvl="7" algn="ctr">
              <a:spcBef>
                <a:spcPts val="0"/>
              </a:spcBef>
              <a:buSzPts val="4300"/>
              <a:buNone/>
              <a:defRPr sz="4300"/>
            </a:lvl8pPr>
            <a:lvl9pPr lvl="8" algn="ctr">
              <a:spcBef>
                <a:spcPts val="0"/>
              </a:spcBef>
              <a:buSzPts val="4300"/>
              <a:buNone/>
              <a:defRPr sz="4300"/>
            </a:lvl9pPr>
          </a:lstStyle>
          <a:p>
            <a:endParaRPr/>
          </a:p>
        </p:txBody>
      </p:sp>
      <p:sp>
        <p:nvSpPr>
          <p:cNvPr id="94" name="Shape 94"/>
          <p:cNvSpPr txBox="1">
            <a:spLocks noGrp="1"/>
          </p:cNvSpPr>
          <p:nvPr>
            <p:ph type="sldNum" idx="12"/>
          </p:nvPr>
        </p:nvSpPr>
        <p:spPr>
          <a:xfrm>
            <a:off x="11187645" y="6058224"/>
            <a:ext cx="731700" cy="524700"/>
          </a:xfrm>
          <a:prstGeom prst="rect">
            <a:avLst/>
          </a:prstGeom>
        </p:spPr>
        <p:txBody>
          <a:bodyPr wrap="square" lIns="121900" tIns="121900" rIns="121900" bIns="121900" anchor="ctr" anchorCtr="0">
            <a:noAutofit/>
          </a:bodyPr>
          <a:lstStyle/>
          <a:p>
            <a:pPr lvl="0">
              <a:spcBef>
                <a:spcPts val="0"/>
              </a:spcBef>
              <a:buNone/>
            </a:pPr>
            <a:fld id="{00000000-1234-1234-1234-123412341234}" type="slidenum">
              <a:rPr lang="en-US"/>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bg>
      <p:bgPr>
        <a:solidFill>
          <a:schemeClr val="dk2"/>
        </a:solidFill>
        <a:effectLst/>
      </p:bgPr>
    </p:bg>
    <p:spTree>
      <p:nvGrpSpPr>
        <p:cNvPr id="1" name="Shape 95"/>
        <p:cNvGrpSpPr/>
        <p:nvPr/>
      </p:nvGrpSpPr>
      <p:grpSpPr>
        <a:xfrm>
          <a:off x="0" y="0"/>
          <a:ext cx="0" cy="0"/>
          <a:chOff x="0" y="0"/>
          <a:chExt cx="0" cy="0"/>
        </a:xfrm>
      </p:grpSpPr>
      <p:sp>
        <p:nvSpPr>
          <p:cNvPr id="96" name="Shape 96"/>
          <p:cNvSpPr/>
          <p:nvPr/>
        </p:nvSpPr>
        <p:spPr>
          <a:xfrm flipH="1">
            <a:off x="4776900" y="2067600"/>
            <a:ext cx="7415100" cy="4790400"/>
          </a:xfrm>
          <a:prstGeom prst="rtTriangle">
            <a:avLst/>
          </a:prstGeom>
          <a:solidFill>
            <a:schemeClr val="lt2"/>
          </a:solidFill>
          <a:ln>
            <a:noFill/>
          </a:ln>
        </p:spPr>
        <p:txBody>
          <a:bodyPr wrap="square" lIns="121900" tIns="121900" rIns="121900" bIns="121900" anchor="ctr" anchorCtr="0">
            <a:noAutofit/>
          </a:bodyPr>
          <a:lstStyle/>
          <a:p>
            <a:pPr lvl="0">
              <a:spcBef>
                <a:spcPts val="0"/>
              </a:spcBef>
              <a:buNone/>
            </a:pPr>
            <a:endParaRPr/>
          </a:p>
        </p:txBody>
      </p:sp>
      <p:sp>
        <p:nvSpPr>
          <p:cNvPr id="97" name="Shape 97"/>
          <p:cNvSpPr/>
          <p:nvPr/>
        </p:nvSpPr>
        <p:spPr>
          <a:xfrm>
            <a:off x="41" y="3766000"/>
            <a:ext cx="9827100" cy="3092100"/>
          </a:xfrm>
          <a:prstGeom prst="rtTriangle">
            <a:avLst/>
          </a:prstGeom>
          <a:solidFill>
            <a:schemeClr val="accent3"/>
          </a:solidFill>
          <a:ln>
            <a:noFill/>
          </a:ln>
        </p:spPr>
        <p:txBody>
          <a:bodyPr wrap="square" lIns="121900" tIns="121900" rIns="121900" bIns="121900" anchor="ctr" anchorCtr="0">
            <a:noAutofit/>
          </a:bodyPr>
          <a:lstStyle/>
          <a:p>
            <a:pPr lvl="0">
              <a:spcBef>
                <a:spcPts val="0"/>
              </a:spcBef>
              <a:buNone/>
            </a:pPr>
            <a:endParaRPr/>
          </a:p>
        </p:txBody>
      </p:sp>
      <p:sp>
        <p:nvSpPr>
          <p:cNvPr id="98" name="Shape 98"/>
          <p:cNvSpPr/>
          <p:nvPr/>
        </p:nvSpPr>
        <p:spPr>
          <a:xfrm>
            <a:off x="270967" y="275000"/>
            <a:ext cx="11649900" cy="6308100"/>
          </a:xfrm>
          <a:prstGeom prst="rect">
            <a:avLst/>
          </a:prstGeom>
          <a:solidFill>
            <a:schemeClr val="dk1"/>
          </a:solidFill>
          <a:ln>
            <a:noFill/>
          </a:ln>
          <a:effectLst>
            <a:outerShdw blurRad="228600" sx="101000" sy="101000" algn="ctr" rotWithShape="0">
              <a:srgbClr val="000000">
                <a:alpha val="40000"/>
              </a:srgbClr>
            </a:outerShdw>
          </a:effectLst>
        </p:spPr>
        <p:txBody>
          <a:bodyPr wrap="square" lIns="121900" tIns="121900" rIns="121900" bIns="121900" anchor="ctr" anchorCtr="0">
            <a:noAutofit/>
          </a:bodyPr>
          <a:lstStyle/>
          <a:p>
            <a:pPr lvl="0">
              <a:spcBef>
                <a:spcPts val="0"/>
              </a:spcBef>
              <a:buNone/>
            </a:pPr>
            <a:endParaRPr/>
          </a:p>
        </p:txBody>
      </p:sp>
      <p:sp>
        <p:nvSpPr>
          <p:cNvPr id="99" name="Shape 99"/>
          <p:cNvSpPr txBox="1">
            <a:spLocks noGrp="1"/>
          </p:cNvSpPr>
          <p:nvPr>
            <p:ph type="title"/>
          </p:nvPr>
        </p:nvSpPr>
        <p:spPr>
          <a:xfrm>
            <a:off x="1092200" y="1127467"/>
            <a:ext cx="8565600" cy="939900"/>
          </a:xfrm>
          <a:prstGeom prst="rect">
            <a:avLst/>
          </a:prstGeom>
        </p:spPr>
        <p:txBody>
          <a:bodyPr wrap="square" lIns="121900" tIns="121900" rIns="121900" bIns="121900" anchor="t" anchorCtr="0"/>
          <a:lstStyle>
            <a:lvl1pPr lvl="0">
              <a:spcBef>
                <a:spcPts val="0"/>
              </a:spcBef>
              <a:buSzPts val="4000"/>
              <a:buNone/>
              <a:defRPr sz="4000"/>
            </a:lvl1pPr>
            <a:lvl2pPr lvl="1">
              <a:spcBef>
                <a:spcPts val="0"/>
              </a:spcBef>
              <a:buSzPts val="4000"/>
              <a:buNone/>
              <a:defRPr sz="4000"/>
            </a:lvl2pPr>
            <a:lvl3pPr lvl="2">
              <a:spcBef>
                <a:spcPts val="0"/>
              </a:spcBef>
              <a:buSzPts val="4000"/>
              <a:buNone/>
              <a:defRPr sz="4000"/>
            </a:lvl3pPr>
            <a:lvl4pPr lvl="3">
              <a:spcBef>
                <a:spcPts val="0"/>
              </a:spcBef>
              <a:buSzPts val="4000"/>
              <a:buNone/>
              <a:defRPr sz="4000"/>
            </a:lvl4pPr>
            <a:lvl5pPr lvl="4">
              <a:spcBef>
                <a:spcPts val="0"/>
              </a:spcBef>
              <a:buSzPts val="4000"/>
              <a:buNone/>
              <a:defRPr sz="4000"/>
            </a:lvl5pPr>
            <a:lvl6pPr lvl="5">
              <a:spcBef>
                <a:spcPts val="0"/>
              </a:spcBef>
              <a:buSzPts val="4000"/>
              <a:buNone/>
              <a:defRPr sz="4000"/>
            </a:lvl6pPr>
            <a:lvl7pPr lvl="6">
              <a:spcBef>
                <a:spcPts val="0"/>
              </a:spcBef>
              <a:buSzPts val="4000"/>
              <a:buNone/>
              <a:defRPr sz="4000"/>
            </a:lvl7pPr>
            <a:lvl8pPr lvl="7">
              <a:spcBef>
                <a:spcPts val="0"/>
              </a:spcBef>
              <a:buSzPts val="4000"/>
              <a:buNone/>
              <a:defRPr sz="4000"/>
            </a:lvl8pPr>
            <a:lvl9pPr lvl="8">
              <a:spcBef>
                <a:spcPts val="0"/>
              </a:spcBef>
              <a:buSzPts val="4000"/>
              <a:buNone/>
              <a:defRPr sz="4000"/>
            </a:lvl9pPr>
          </a:lstStyle>
          <a:p>
            <a:endParaRPr/>
          </a:p>
        </p:txBody>
      </p:sp>
      <p:sp>
        <p:nvSpPr>
          <p:cNvPr id="100" name="Shape 100"/>
          <p:cNvSpPr txBox="1">
            <a:spLocks noGrp="1"/>
          </p:cNvSpPr>
          <p:nvPr>
            <p:ph type="subTitle" idx="1"/>
          </p:nvPr>
        </p:nvSpPr>
        <p:spPr>
          <a:xfrm>
            <a:off x="1092200" y="2067600"/>
            <a:ext cx="7813200" cy="524700"/>
          </a:xfrm>
          <a:prstGeom prst="rect">
            <a:avLst/>
          </a:prstGeom>
        </p:spPr>
        <p:txBody>
          <a:bodyPr wrap="square" lIns="121900" tIns="121900" rIns="121900" bIns="121900" anchor="t" anchorCtr="0"/>
          <a:lstStyle>
            <a:lvl1pPr lvl="0">
              <a:lnSpc>
                <a:spcPct val="100000"/>
              </a:lnSpc>
              <a:spcBef>
                <a:spcPts val="0"/>
              </a:spcBef>
              <a:spcAft>
                <a:spcPts val="0"/>
              </a:spcAft>
              <a:buClr>
                <a:schemeClr val="lt1"/>
              </a:buClr>
              <a:buSzPts val="2100"/>
              <a:buNone/>
              <a:defRPr sz="2100">
                <a:solidFill>
                  <a:schemeClr val="lt1"/>
                </a:solidFill>
              </a:defRPr>
            </a:lvl1pPr>
            <a:lvl2pPr lvl="1">
              <a:lnSpc>
                <a:spcPct val="100000"/>
              </a:lnSpc>
              <a:spcBef>
                <a:spcPts val="0"/>
              </a:spcBef>
              <a:spcAft>
                <a:spcPts val="0"/>
              </a:spcAft>
              <a:buClr>
                <a:schemeClr val="lt1"/>
              </a:buClr>
              <a:buSzPts val="2100"/>
              <a:buNone/>
              <a:defRPr sz="2100">
                <a:solidFill>
                  <a:schemeClr val="lt1"/>
                </a:solidFill>
              </a:defRPr>
            </a:lvl2pPr>
            <a:lvl3pPr lvl="2">
              <a:lnSpc>
                <a:spcPct val="100000"/>
              </a:lnSpc>
              <a:spcBef>
                <a:spcPts val="0"/>
              </a:spcBef>
              <a:spcAft>
                <a:spcPts val="0"/>
              </a:spcAft>
              <a:buClr>
                <a:schemeClr val="lt1"/>
              </a:buClr>
              <a:buSzPts val="2100"/>
              <a:buNone/>
              <a:defRPr sz="2100">
                <a:solidFill>
                  <a:schemeClr val="lt1"/>
                </a:solidFill>
              </a:defRPr>
            </a:lvl3pPr>
            <a:lvl4pPr lvl="3">
              <a:lnSpc>
                <a:spcPct val="100000"/>
              </a:lnSpc>
              <a:spcBef>
                <a:spcPts val="0"/>
              </a:spcBef>
              <a:spcAft>
                <a:spcPts val="0"/>
              </a:spcAft>
              <a:buClr>
                <a:schemeClr val="lt1"/>
              </a:buClr>
              <a:buSzPts val="2100"/>
              <a:buNone/>
              <a:defRPr sz="2100">
                <a:solidFill>
                  <a:schemeClr val="lt1"/>
                </a:solidFill>
              </a:defRPr>
            </a:lvl4pPr>
            <a:lvl5pPr lvl="4">
              <a:lnSpc>
                <a:spcPct val="100000"/>
              </a:lnSpc>
              <a:spcBef>
                <a:spcPts val="0"/>
              </a:spcBef>
              <a:spcAft>
                <a:spcPts val="0"/>
              </a:spcAft>
              <a:buClr>
                <a:schemeClr val="lt1"/>
              </a:buClr>
              <a:buSzPts val="2100"/>
              <a:buNone/>
              <a:defRPr sz="2100">
                <a:solidFill>
                  <a:schemeClr val="lt1"/>
                </a:solidFill>
              </a:defRPr>
            </a:lvl5pPr>
            <a:lvl6pPr lvl="5">
              <a:lnSpc>
                <a:spcPct val="100000"/>
              </a:lnSpc>
              <a:spcBef>
                <a:spcPts val="0"/>
              </a:spcBef>
              <a:spcAft>
                <a:spcPts val="0"/>
              </a:spcAft>
              <a:buClr>
                <a:schemeClr val="lt1"/>
              </a:buClr>
              <a:buSzPts val="2100"/>
              <a:buNone/>
              <a:defRPr sz="2100">
                <a:solidFill>
                  <a:schemeClr val="lt1"/>
                </a:solidFill>
              </a:defRPr>
            </a:lvl6pPr>
            <a:lvl7pPr lvl="6">
              <a:lnSpc>
                <a:spcPct val="100000"/>
              </a:lnSpc>
              <a:spcBef>
                <a:spcPts val="0"/>
              </a:spcBef>
              <a:spcAft>
                <a:spcPts val="0"/>
              </a:spcAft>
              <a:buClr>
                <a:schemeClr val="lt1"/>
              </a:buClr>
              <a:buSzPts val="2100"/>
              <a:buNone/>
              <a:defRPr sz="2100">
                <a:solidFill>
                  <a:schemeClr val="lt1"/>
                </a:solidFill>
              </a:defRPr>
            </a:lvl7pPr>
            <a:lvl8pPr lvl="7">
              <a:lnSpc>
                <a:spcPct val="100000"/>
              </a:lnSpc>
              <a:spcBef>
                <a:spcPts val="0"/>
              </a:spcBef>
              <a:spcAft>
                <a:spcPts val="0"/>
              </a:spcAft>
              <a:buClr>
                <a:schemeClr val="lt1"/>
              </a:buClr>
              <a:buSzPts val="2100"/>
              <a:buNone/>
              <a:defRPr sz="2100">
                <a:solidFill>
                  <a:schemeClr val="lt1"/>
                </a:solidFill>
              </a:defRPr>
            </a:lvl8pPr>
            <a:lvl9pPr lvl="8">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101" name="Shape 101"/>
          <p:cNvSpPr txBox="1">
            <a:spLocks noGrp="1"/>
          </p:cNvSpPr>
          <p:nvPr>
            <p:ph type="body" idx="2"/>
          </p:nvPr>
        </p:nvSpPr>
        <p:spPr>
          <a:xfrm>
            <a:off x="1092200" y="3289400"/>
            <a:ext cx="7813200" cy="2793900"/>
          </a:xfrm>
          <a:prstGeom prst="rect">
            <a:avLst/>
          </a:prstGeom>
        </p:spPr>
        <p:txBody>
          <a:bodyPr wrap="square" lIns="121900" tIns="121900" rIns="121900" bIns="121900" anchor="t" anchorCtr="0"/>
          <a:lstStyle>
            <a:lvl1pPr lvl="0">
              <a:spcBef>
                <a:spcPts val="0"/>
              </a:spcBef>
              <a:buSzPts val="1700"/>
              <a:buChar char="●"/>
              <a:defRPr/>
            </a:lvl1pPr>
            <a:lvl2pPr lvl="1">
              <a:spcBef>
                <a:spcPts val="0"/>
              </a:spcBef>
              <a:buSzPts val="1500"/>
              <a:buChar char="○"/>
              <a:defRPr/>
            </a:lvl2pPr>
            <a:lvl3pPr lvl="2">
              <a:spcBef>
                <a:spcPts val="0"/>
              </a:spcBef>
              <a:buSzPts val="1500"/>
              <a:buChar char="■"/>
              <a:defRPr/>
            </a:lvl3pPr>
            <a:lvl4pPr lvl="3">
              <a:spcBef>
                <a:spcPts val="0"/>
              </a:spcBef>
              <a:buSzPts val="1500"/>
              <a:buChar char="●"/>
              <a:defRPr/>
            </a:lvl4pPr>
            <a:lvl5pPr lvl="4">
              <a:spcBef>
                <a:spcPts val="0"/>
              </a:spcBef>
              <a:buSzPts val="1500"/>
              <a:buChar char="○"/>
              <a:defRPr/>
            </a:lvl5pPr>
            <a:lvl6pPr lvl="5">
              <a:spcBef>
                <a:spcPts val="0"/>
              </a:spcBef>
              <a:buSzPts val="1500"/>
              <a:buChar char="■"/>
              <a:defRPr/>
            </a:lvl6pPr>
            <a:lvl7pPr lvl="6">
              <a:spcBef>
                <a:spcPts val="0"/>
              </a:spcBef>
              <a:buSzPts val="1500"/>
              <a:buChar char="●"/>
              <a:defRPr/>
            </a:lvl7pPr>
            <a:lvl8pPr lvl="7">
              <a:spcBef>
                <a:spcPts val="0"/>
              </a:spcBef>
              <a:buSzPts val="1500"/>
              <a:buChar char="○"/>
              <a:defRPr/>
            </a:lvl8pPr>
            <a:lvl9pPr lvl="8">
              <a:spcBef>
                <a:spcPts val="0"/>
              </a:spcBef>
              <a:buSzPts val="1500"/>
              <a:buChar char="■"/>
              <a:defRPr/>
            </a:lvl9pPr>
          </a:lstStyle>
          <a:p>
            <a:endParaRPr/>
          </a:p>
        </p:txBody>
      </p:sp>
      <p:sp>
        <p:nvSpPr>
          <p:cNvPr id="102" name="Shape 102"/>
          <p:cNvSpPr txBox="1">
            <a:spLocks noGrp="1"/>
          </p:cNvSpPr>
          <p:nvPr>
            <p:ph type="sldNum" idx="12"/>
          </p:nvPr>
        </p:nvSpPr>
        <p:spPr>
          <a:xfrm>
            <a:off x="11187645" y="6058224"/>
            <a:ext cx="731700" cy="524700"/>
          </a:xfrm>
          <a:prstGeom prst="rect">
            <a:avLst/>
          </a:prstGeom>
        </p:spPr>
        <p:txBody>
          <a:bodyPr wrap="square" lIns="121900" tIns="121900" rIns="121900" bIns="121900" anchor="ctr" anchorCtr="0">
            <a:noAutofit/>
          </a:bodyPr>
          <a:lstStyle/>
          <a:p>
            <a:pPr lvl="0">
              <a:spcBef>
                <a:spcPts val="0"/>
              </a:spcBef>
              <a:buNone/>
            </a:pPr>
            <a:fld id="{00000000-1234-1234-1234-123412341234}" type="slidenum">
              <a:rPr lang="en-US"/>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bg>
      <p:bgPr>
        <a:solidFill>
          <a:schemeClr val="accent1"/>
        </a:solidFill>
        <a:effectLst/>
      </p:bgPr>
    </p:bg>
    <p:spTree>
      <p:nvGrpSpPr>
        <p:cNvPr id="1" name="Shape 103"/>
        <p:cNvGrpSpPr/>
        <p:nvPr/>
      </p:nvGrpSpPr>
      <p:grpSpPr>
        <a:xfrm>
          <a:off x="0" y="0"/>
          <a:ext cx="0" cy="0"/>
          <a:chOff x="0" y="0"/>
          <a:chExt cx="0" cy="0"/>
        </a:xfrm>
      </p:grpSpPr>
      <p:sp>
        <p:nvSpPr>
          <p:cNvPr id="104" name="Shape 104"/>
          <p:cNvSpPr/>
          <p:nvPr/>
        </p:nvSpPr>
        <p:spPr>
          <a:xfrm>
            <a:off x="41" y="3766000"/>
            <a:ext cx="9827100" cy="3092100"/>
          </a:xfrm>
          <a:prstGeom prst="rtTriangle">
            <a:avLst/>
          </a:prstGeom>
          <a:solidFill>
            <a:schemeClr val="lt2"/>
          </a:solidFill>
          <a:ln>
            <a:noFill/>
          </a:ln>
        </p:spPr>
        <p:txBody>
          <a:bodyPr wrap="square" lIns="121900" tIns="121900" rIns="121900" bIns="121900" anchor="ctr" anchorCtr="0">
            <a:noAutofit/>
          </a:bodyPr>
          <a:lstStyle/>
          <a:p>
            <a:pPr lvl="0">
              <a:spcBef>
                <a:spcPts val="0"/>
              </a:spcBef>
              <a:buNone/>
            </a:pPr>
            <a:endParaRPr/>
          </a:p>
        </p:txBody>
      </p:sp>
      <p:sp>
        <p:nvSpPr>
          <p:cNvPr id="105" name="Shape 105"/>
          <p:cNvSpPr/>
          <p:nvPr/>
        </p:nvSpPr>
        <p:spPr>
          <a:xfrm flipH="1">
            <a:off x="4776900" y="2067600"/>
            <a:ext cx="7415100" cy="4790400"/>
          </a:xfrm>
          <a:prstGeom prst="rtTriangle">
            <a:avLst/>
          </a:prstGeom>
          <a:solidFill>
            <a:schemeClr val="dk2"/>
          </a:solidFill>
          <a:ln>
            <a:noFill/>
          </a:ln>
        </p:spPr>
        <p:txBody>
          <a:bodyPr wrap="square" lIns="121900" tIns="121900" rIns="121900" bIns="121900" anchor="ctr" anchorCtr="0">
            <a:noAutofit/>
          </a:bodyPr>
          <a:lstStyle/>
          <a:p>
            <a:pPr lvl="0">
              <a:spcBef>
                <a:spcPts val="0"/>
              </a:spcBef>
              <a:buNone/>
            </a:pPr>
            <a:endParaRPr/>
          </a:p>
        </p:txBody>
      </p:sp>
      <p:sp>
        <p:nvSpPr>
          <p:cNvPr id="106" name="Shape 106"/>
          <p:cNvSpPr/>
          <p:nvPr/>
        </p:nvSpPr>
        <p:spPr>
          <a:xfrm>
            <a:off x="270967" y="275000"/>
            <a:ext cx="11649900" cy="6308100"/>
          </a:xfrm>
          <a:prstGeom prst="rect">
            <a:avLst/>
          </a:prstGeom>
          <a:solidFill>
            <a:schemeClr val="dk1"/>
          </a:solidFill>
          <a:ln>
            <a:noFill/>
          </a:ln>
          <a:effectLst>
            <a:outerShdw blurRad="228600" sx="101000" sy="101000" algn="ctr" rotWithShape="0">
              <a:srgbClr val="000000">
                <a:alpha val="40000"/>
              </a:srgbClr>
            </a:outerShdw>
          </a:effectLst>
        </p:spPr>
        <p:txBody>
          <a:bodyPr wrap="square" lIns="121900" tIns="121900" rIns="121900" bIns="121900" anchor="ctr" anchorCtr="0">
            <a:noAutofit/>
          </a:bodyPr>
          <a:lstStyle/>
          <a:p>
            <a:pPr lvl="0">
              <a:spcBef>
                <a:spcPts val="0"/>
              </a:spcBef>
              <a:buNone/>
            </a:pPr>
            <a:endParaRPr/>
          </a:p>
        </p:txBody>
      </p:sp>
      <p:sp>
        <p:nvSpPr>
          <p:cNvPr id="107" name="Shape 107"/>
          <p:cNvSpPr txBox="1">
            <a:spLocks noGrp="1"/>
          </p:cNvSpPr>
          <p:nvPr>
            <p:ph type="body" idx="1"/>
          </p:nvPr>
        </p:nvSpPr>
        <p:spPr>
          <a:xfrm>
            <a:off x="437367" y="5551333"/>
            <a:ext cx="9886800" cy="806700"/>
          </a:xfrm>
          <a:prstGeom prst="rect">
            <a:avLst/>
          </a:prstGeom>
        </p:spPr>
        <p:txBody>
          <a:bodyPr wrap="square" lIns="121900" tIns="121900" rIns="121900" bIns="121900" anchor="b" anchorCtr="0"/>
          <a:lstStyle>
            <a:lvl1pPr lvl="0">
              <a:lnSpc>
                <a:spcPct val="100000"/>
              </a:lnSpc>
              <a:spcBef>
                <a:spcPts val="0"/>
              </a:spcBef>
              <a:spcAft>
                <a:spcPts val="0"/>
              </a:spcAft>
              <a:buSzPts val="1700"/>
              <a:buNone/>
              <a:defRPr/>
            </a:lvl1pPr>
          </a:lstStyle>
          <a:p>
            <a:endParaRPr/>
          </a:p>
        </p:txBody>
      </p:sp>
      <p:sp>
        <p:nvSpPr>
          <p:cNvPr id="108" name="Shape 108"/>
          <p:cNvSpPr txBox="1">
            <a:spLocks noGrp="1"/>
          </p:cNvSpPr>
          <p:nvPr>
            <p:ph type="sldNum" idx="12"/>
          </p:nvPr>
        </p:nvSpPr>
        <p:spPr>
          <a:xfrm>
            <a:off x="11187645" y="6058224"/>
            <a:ext cx="731700" cy="524700"/>
          </a:xfrm>
          <a:prstGeom prst="rect">
            <a:avLst/>
          </a:prstGeom>
        </p:spPr>
        <p:txBody>
          <a:bodyPr wrap="square" lIns="121900" tIns="121900" rIns="121900" bIns="121900" anchor="ctr" anchorCtr="0">
            <a:noAutofit/>
          </a:bodyPr>
          <a:lstStyle/>
          <a:p>
            <a:pPr lvl="0">
              <a:spcBef>
                <a:spcPts val="0"/>
              </a:spcBef>
              <a:buNone/>
            </a:pPr>
            <a:fld id="{00000000-1234-1234-1234-123412341234}" type="slidenum">
              <a:rPr lang="en-US"/>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hift">
    <p:bg>
      <p:bgPr>
        <a:solidFill>
          <a:schemeClr val="dk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415600" y="593367"/>
            <a:ext cx="11360700" cy="763500"/>
          </a:xfrm>
          <a:prstGeom prst="rect">
            <a:avLst/>
          </a:prstGeom>
          <a:noFill/>
          <a:ln>
            <a:noFill/>
          </a:ln>
        </p:spPr>
        <p:txBody>
          <a:bodyPr wrap="square" lIns="121900" tIns="121900" rIns="121900" bIns="121900" anchor="t" anchorCtr="0"/>
          <a:lstStyle>
            <a:lvl1pPr lvl="0">
              <a:spcBef>
                <a:spcPts val="0"/>
              </a:spcBef>
              <a:buClr>
                <a:schemeClr val="lt1"/>
              </a:buClr>
              <a:buSzPts val="3700"/>
              <a:buFont typeface="Nunito"/>
              <a:buNone/>
              <a:defRPr sz="3700">
                <a:solidFill>
                  <a:schemeClr val="lt1"/>
                </a:solidFill>
                <a:latin typeface="Nunito"/>
                <a:ea typeface="Nunito"/>
                <a:cs typeface="Nunito"/>
                <a:sym typeface="Nunito"/>
              </a:defRPr>
            </a:lvl1pPr>
            <a:lvl2pPr lvl="1">
              <a:spcBef>
                <a:spcPts val="0"/>
              </a:spcBef>
              <a:buClr>
                <a:schemeClr val="lt1"/>
              </a:buClr>
              <a:buSzPts val="3700"/>
              <a:buFont typeface="Nunito"/>
              <a:buNone/>
              <a:defRPr sz="3700">
                <a:solidFill>
                  <a:schemeClr val="lt1"/>
                </a:solidFill>
                <a:latin typeface="Nunito"/>
                <a:ea typeface="Nunito"/>
                <a:cs typeface="Nunito"/>
                <a:sym typeface="Nunito"/>
              </a:defRPr>
            </a:lvl2pPr>
            <a:lvl3pPr lvl="2">
              <a:spcBef>
                <a:spcPts val="0"/>
              </a:spcBef>
              <a:buClr>
                <a:schemeClr val="lt1"/>
              </a:buClr>
              <a:buSzPts val="3700"/>
              <a:buFont typeface="Nunito"/>
              <a:buNone/>
              <a:defRPr sz="3700">
                <a:solidFill>
                  <a:schemeClr val="lt1"/>
                </a:solidFill>
                <a:latin typeface="Nunito"/>
                <a:ea typeface="Nunito"/>
                <a:cs typeface="Nunito"/>
                <a:sym typeface="Nunito"/>
              </a:defRPr>
            </a:lvl3pPr>
            <a:lvl4pPr lvl="3">
              <a:spcBef>
                <a:spcPts val="0"/>
              </a:spcBef>
              <a:buClr>
                <a:schemeClr val="lt1"/>
              </a:buClr>
              <a:buSzPts val="3700"/>
              <a:buFont typeface="Nunito"/>
              <a:buNone/>
              <a:defRPr sz="3700">
                <a:solidFill>
                  <a:schemeClr val="lt1"/>
                </a:solidFill>
                <a:latin typeface="Nunito"/>
                <a:ea typeface="Nunito"/>
                <a:cs typeface="Nunito"/>
                <a:sym typeface="Nunito"/>
              </a:defRPr>
            </a:lvl4pPr>
            <a:lvl5pPr lvl="4">
              <a:spcBef>
                <a:spcPts val="0"/>
              </a:spcBef>
              <a:buClr>
                <a:schemeClr val="lt1"/>
              </a:buClr>
              <a:buSzPts val="3700"/>
              <a:buFont typeface="Nunito"/>
              <a:buNone/>
              <a:defRPr sz="3700">
                <a:solidFill>
                  <a:schemeClr val="lt1"/>
                </a:solidFill>
                <a:latin typeface="Nunito"/>
                <a:ea typeface="Nunito"/>
                <a:cs typeface="Nunito"/>
                <a:sym typeface="Nunito"/>
              </a:defRPr>
            </a:lvl5pPr>
            <a:lvl6pPr lvl="5">
              <a:spcBef>
                <a:spcPts val="0"/>
              </a:spcBef>
              <a:buClr>
                <a:schemeClr val="lt1"/>
              </a:buClr>
              <a:buSzPts val="3700"/>
              <a:buFont typeface="Nunito"/>
              <a:buNone/>
              <a:defRPr sz="3700">
                <a:solidFill>
                  <a:schemeClr val="lt1"/>
                </a:solidFill>
                <a:latin typeface="Nunito"/>
                <a:ea typeface="Nunito"/>
                <a:cs typeface="Nunito"/>
                <a:sym typeface="Nunito"/>
              </a:defRPr>
            </a:lvl6pPr>
            <a:lvl7pPr lvl="6">
              <a:spcBef>
                <a:spcPts val="0"/>
              </a:spcBef>
              <a:buClr>
                <a:schemeClr val="lt1"/>
              </a:buClr>
              <a:buSzPts val="3700"/>
              <a:buFont typeface="Nunito"/>
              <a:buNone/>
              <a:defRPr sz="3700">
                <a:solidFill>
                  <a:schemeClr val="lt1"/>
                </a:solidFill>
                <a:latin typeface="Nunito"/>
                <a:ea typeface="Nunito"/>
                <a:cs typeface="Nunito"/>
                <a:sym typeface="Nunito"/>
              </a:defRPr>
            </a:lvl7pPr>
            <a:lvl8pPr lvl="7">
              <a:spcBef>
                <a:spcPts val="0"/>
              </a:spcBef>
              <a:buClr>
                <a:schemeClr val="lt1"/>
              </a:buClr>
              <a:buSzPts val="3700"/>
              <a:buFont typeface="Nunito"/>
              <a:buNone/>
              <a:defRPr sz="3700">
                <a:solidFill>
                  <a:schemeClr val="lt1"/>
                </a:solidFill>
                <a:latin typeface="Nunito"/>
                <a:ea typeface="Nunito"/>
                <a:cs typeface="Nunito"/>
                <a:sym typeface="Nunito"/>
              </a:defRPr>
            </a:lvl8pPr>
            <a:lvl9pPr lvl="8">
              <a:spcBef>
                <a:spcPts val="0"/>
              </a:spcBef>
              <a:buClr>
                <a:schemeClr val="lt1"/>
              </a:buClr>
              <a:buSzPts val="3700"/>
              <a:buFont typeface="Nunito"/>
              <a:buNone/>
              <a:defRPr sz="3700">
                <a:solidFill>
                  <a:schemeClr val="lt1"/>
                </a:solidFill>
                <a:latin typeface="Nunito"/>
                <a:ea typeface="Nunito"/>
                <a:cs typeface="Nunito"/>
                <a:sym typeface="Nunito"/>
              </a:defRPr>
            </a:lvl9pPr>
          </a:lstStyle>
          <a:p>
            <a:endParaRPr/>
          </a:p>
        </p:txBody>
      </p:sp>
      <p:sp>
        <p:nvSpPr>
          <p:cNvPr id="7" name="Shape 7"/>
          <p:cNvSpPr txBox="1">
            <a:spLocks noGrp="1"/>
          </p:cNvSpPr>
          <p:nvPr>
            <p:ph type="body" idx="1"/>
          </p:nvPr>
        </p:nvSpPr>
        <p:spPr>
          <a:xfrm>
            <a:off x="415600" y="1536633"/>
            <a:ext cx="11360700" cy="4521600"/>
          </a:xfrm>
          <a:prstGeom prst="rect">
            <a:avLst/>
          </a:prstGeom>
          <a:noFill/>
          <a:ln>
            <a:noFill/>
          </a:ln>
        </p:spPr>
        <p:txBody>
          <a:bodyPr wrap="square" lIns="121900" tIns="121900" rIns="121900" bIns="121900" anchor="t" anchorCtr="0"/>
          <a:lstStyle>
            <a:lvl1pPr lvl="0">
              <a:lnSpc>
                <a:spcPct val="115000"/>
              </a:lnSpc>
              <a:spcBef>
                <a:spcPts val="0"/>
              </a:spcBef>
              <a:spcAft>
                <a:spcPts val="2100"/>
              </a:spcAft>
              <a:buClr>
                <a:schemeClr val="dk2"/>
              </a:buClr>
              <a:buSzPts val="1700"/>
              <a:buFont typeface="Calibri"/>
              <a:buChar char="●"/>
              <a:defRPr sz="1700">
                <a:solidFill>
                  <a:schemeClr val="dk2"/>
                </a:solidFill>
                <a:latin typeface="Calibri"/>
                <a:ea typeface="Calibri"/>
                <a:cs typeface="Calibri"/>
                <a:sym typeface="Calibri"/>
              </a:defRPr>
            </a:lvl1pPr>
            <a:lvl2pPr lvl="1">
              <a:lnSpc>
                <a:spcPct val="115000"/>
              </a:lnSpc>
              <a:spcBef>
                <a:spcPts val="0"/>
              </a:spcBef>
              <a:spcAft>
                <a:spcPts val="2100"/>
              </a:spcAft>
              <a:buClr>
                <a:schemeClr val="dk2"/>
              </a:buClr>
              <a:buSzPts val="1500"/>
              <a:buFont typeface="Calibri"/>
              <a:buChar char="○"/>
              <a:defRPr sz="1500">
                <a:solidFill>
                  <a:schemeClr val="dk2"/>
                </a:solidFill>
                <a:latin typeface="Calibri"/>
                <a:ea typeface="Calibri"/>
                <a:cs typeface="Calibri"/>
                <a:sym typeface="Calibri"/>
              </a:defRPr>
            </a:lvl2pPr>
            <a:lvl3pPr lvl="2">
              <a:lnSpc>
                <a:spcPct val="115000"/>
              </a:lnSpc>
              <a:spcBef>
                <a:spcPts val="0"/>
              </a:spcBef>
              <a:spcAft>
                <a:spcPts val="2100"/>
              </a:spcAft>
              <a:buClr>
                <a:schemeClr val="dk2"/>
              </a:buClr>
              <a:buSzPts val="1500"/>
              <a:buFont typeface="Calibri"/>
              <a:buChar char="■"/>
              <a:defRPr sz="1500">
                <a:solidFill>
                  <a:schemeClr val="dk2"/>
                </a:solidFill>
                <a:latin typeface="Calibri"/>
                <a:ea typeface="Calibri"/>
                <a:cs typeface="Calibri"/>
                <a:sym typeface="Calibri"/>
              </a:defRPr>
            </a:lvl3pPr>
            <a:lvl4pPr lvl="3">
              <a:lnSpc>
                <a:spcPct val="115000"/>
              </a:lnSpc>
              <a:spcBef>
                <a:spcPts val="0"/>
              </a:spcBef>
              <a:spcAft>
                <a:spcPts val="2100"/>
              </a:spcAft>
              <a:buClr>
                <a:schemeClr val="dk2"/>
              </a:buClr>
              <a:buSzPts val="1500"/>
              <a:buFont typeface="Calibri"/>
              <a:buChar char="●"/>
              <a:defRPr sz="1500">
                <a:solidFill>
                  <a:schemeClr val="dk2"/>
                </a:solidFill>
                <a:latin typeface="Calibri"/>
                <a:ea typeface="Calibri"/>
                <a:cs typeface="Calibri"/>
                <a:sym typeface="Calibri"/>
              </a:defRPr>
            </a:lvl4pPr>
            <a:lvl5pPr lvl="4">
              <a:lnSpc>
                <a:spcPct val="115000"/>
              </a:lnSpc>
              <a:spcBef>
                <a:spcPts val="0"/>
              </a:spcBef>
              <a:spcAft>
                <a:spcPts val="2100"/>
              </a:spcAft>
              <a:buClr>
                <a:schemeClr val="dk2"/>
              </a:buClr>
              <a:buSzPts val="1500"/>
              <a:buFont typeface="Calibri"/>
              <a:buChar char="○"/>
              <a:defRPr sz="1500">
                <a:solidFill>
                  <a:schemeClr val="dk2"/>
                </a:solidFill>
                <a:latin typeface="Calibri"/>
                <a:ea typeface="Calibri"/>
                <a:cs typeface="Calibri"/>
                <a:sym typeface="Calibri"/>
              </a:defRPr>
            </a:lvl5pPr>
            <a:lvl6pPr lvl="5">
              <a:lnSpc>
                <a:spcPct val="115000"/>
              </a:lnSpc>
              <a:spcBef>
                <a:spcPts val="0"/>
              </a:spcBef>
              <a:spcAft>
                <a:spcPts val="2100"/>
              </a:spcAft>
              <a:buClr>
                <a:schemeClr val="dk2"/>
              </a:buClr>
              <a:buSzPts val="1500"/>
              <a:buFont typeface="Calibri"/>
              <a:buChar char="■"/>
              <a:defRPr sz="1500">
                <a:solidFill>
                  <a:schemeClr val="dk2"/>
                </a:solidFill>
                <a:latin typeface="Calibri"/>
                <a:ea typeface="Calibri"/>
                <a:cs typeface="Calibri"/>
                <a:sym typeface="Calibri"/>
              </a:defRPr>
            </a:lvl6pPr>
            <a:lvl7pPr lvl="6">
              <a:lnSpc>
                <a:spcPct val="115000"/>
              </a:lnSpc>
              <a:spcBef>
                <a:spcPts val="0"/>
              </a:spcBef>
              <a:spcAft>
                <a:spcPts val="2100"/>
              </a:spcAft>
              <a:buClr>
                <a:schemeClr val="dk2"/>
              </a:buClr>
              <a:buSzPts val="1500"/>
              <a:buFont typeface="Calibri"/>
              <a:buChar char="●"/>
              <a:defRPr sz="1500">
                <a:solidFill>
                  <a:schemeClr val="dk2"/>
                </a:solidFill>
                <a:latin typeface="Calibri"/>
                <a:ea typeface="Calibri"/>
                <a:cs typeface="Calibri"/>
                <a:sym typeface="Calibri"/>
              </a:defRPr>
            </a:lvl7pPr>
            <a:lvl8pPr lvl="7">
              <a:lnSpc>
                <a:spcPct val="115000"/>
              </a:lnSpc>
              <a:spcBef>
                <a:spcPts val="0"/>
              </a:spcBef>
              <a:spcAft>
                <a:spcPts val="2100"/>
              </a:spcAft>
              <a:buClr>
                <a:schemeClr val="dk2"/>
              </a:buClr>
              <a:buSzPts val="1500"/>
              <a:buFont typeface="Calibri"/>
              <a:buChar char="○"/>
              <a:defRPr sz="1500">
                <a:solidFill>
                  <a:schemeClr val="dk2"/>
                </a:solidFill>
                <a:latin typeface="Calibri"/>
                <a:ea typeface="Calibri"/>
                <a:cs typeface="Calibri"/>
                <a:sym typeface="Calibri"/>
              </a:defRPr>
            </a:lvl8pPr>
            <a:lvl9pPr lvl="8">
              <a:lnSpc>
                <a:spcPct val="115000"/>
              </a:lnSpc>
              <a:spcBef>
                <a:spcPts val="0"/>
              </a:spcBef>
              <a:spcAft>
                <a:spcPts val="2100"/>
              </a:spcAft>
              <a:buClr>
                <a:schemeClr val="dk2"/>
              </a:buClr>
              <a:buSzPts val="1500"/>
              <a:buFont typeface="Calibri"/>
              <a:buChar char="■"/>
              <a:defRPr sz="1500">
                <a:solidFill>
                  <a:schemeClr val="dk2"/>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11187645" y="6058224"/>
            <a:ext cx="731700" cy="524700"/>
          </a:xfrm>
          <a:prstGeom prst="rect">
            <a:avLst/>
          </a:prstGeom>
          <a:noFill/>
          <a:ln>
            <a:noFill/>
          </a:ln>
        </p:spPr>
        <p:txBody>
          <a:bodyPr wrap="square" lIns="121900" tIns="121900" rIns="121900" bIns="121900" anchor="ctr" anchorCtr="0">
            <a:noAutofit/>
          </a:bodyPr>
          <a:lstStyle/>
          <a:p>
            <a:pPr lvl="0" algn="r">
              <a:spcBef>
                <a:spcPts val="0"/>
              </a:spcBef>
              <a:buNone/>
            </a:pPr>
            <a:fld id="{00000000-1234-1234-1234-123412341234}" type="slidenum">
              <a:rPr lang="en-US" sz="1300">
                <a:solidFill>
                  <a:schemeClr val="dk2"/>
                </a:solidFill>
                <a:latin typeface="Nunito"/>
                <a:ea typeface="Nunito"/>
                <a:cs typeface="Nunito"/>
                <a:sym typeface="Nunito"/>
              </a:rPr>
              <a:t>‹#›</a:t>
            </a:fld>
            <a:endParaRPr lang="en-US" sz="1300">
              <a:solidFill>
                <a:schemeClr val="dk2"/>
              </a:solidFill>
              <a:latin typeface="Nunito"/>
              <a:ea typeface="Nunito"/>
              <a:cs typeface="Nunito"/>
              <a:sym typeface="Nunito"/>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ctrTitle"/>
          </p:nvPr>
        </p:nvSpPr>
        <p:spPr>
          <a:xfrm>
            <a:off x="752989" y="3425359"/>
            <a:ext cx="10843379" cy="1930800"/>
          </a:xfrm>
          <a:prstGeom prst="rect">
            <a:avLst/>
          </a:prstGeom>
          <a:noFill/>
          <a:ln>
            <a:noFill/>
          </a:ln>
        </p:spPr>
        <p:txBody>
          <a:bodyPr wrap="square" lIns="91425" tIns="45700" rIns="91425" bIns="45700" anchor="b" anchorCtr="0">
            <a:noAutofit/>
          </a:bodyPr>
          <a:lstStyle/>
          <a:p>
            <a:r>
              <a:rPr lang="en-US" sz="2400" b="1" dirty="0">
                <a:solidFill>
                  <a:schemeClr val="bg2">
                    <a:lumMod val="50000"/>
                  </a:schemeClr>
                </a:solidFill>
                <a:latin typeface="Calibri"/>
                <a:sym typeface="Calibri"/>
              </a:rPr>
              <a:t>DSO Overview Training</a:t>
            </a:r>
            <a:r>
              <a:rPr lang="en-US" sz="2400" dirty="0">
                <a:solidFill>
                  <a:schemeClr val="bg2">
                    <a:lumMod val="50000"/>
                  </a:schemeClr>
                </a:solidFill>
                <a:latin typeface="Calibri"/>
                <a:sym typeface="Calibri"/>
              </a:rPr>
              <a:t> </a:t>
            </a:r>
            <a:br>
              <a:rPr lang="en-US" sz="2400" dirty="0">
                <a:solidFill>
                  <a:schemeClr val="bg2">
                    <a:lumMod val="50000"/>
                  </a:schemeClr>
                </a:solidFill>
                <a:latin typeface="Calibri"/>
                <a:sym typeface="Calibri"/>
              </a:rPr>
            </a:br>
            <a:endParaRPr lang="en-US" sz="2400" dirty="0">
              <a:solidFill>
                <a:schemeClr val="bg2">
                  <a:lumMod val="50000"/>
                </a:schemeClr>
              </a:solidFill>
              <a:latin typeface="Calibri"/>
            </a:endParaRPr>
          </a:p>
          <a:p>
            <a:pPr algn="l"/>
            <a:r>
              <a:rPr lang="en-US" sz="2400" i="1" dirty="0">
                <a:solidFill>
                  <a:schemeClr val="bg2">
                    <a:lumMod val="50000"/>
                  </a:schemeClr>
                </a:solidFill>
                <a:latin typeface="Calibri"/>
                <a:sym typeface="Calibri"/>
              </a:rPr>
              <a:t>We have included PPT slides of a DSO </a:t>
            </a:r>
            <a:r>
              <a:rPr lang="en-US" sz="2400" i="1" dirty="0">
                <a:solidFill>
                  <a:schemeClr val="bg2">
                    <a:lumMod val="50000"/>
                  </a:schemeClr>
                </a:solidFill>
                <a:latin typeface="Calibri"/>
              </a:rPr>
              <a:t>Overview Training that can be given to student leaders, new students, staff and faculty. You will need to adjust it slightly depending on your audience. In the note section of the slides, you will find more specific guidelines on how to use the slides to meet your needs. </a:t>
            </a:r>
            <a:r>
              <a:rPr lang="en-US" i="1" dirty="0"/>
              <a:t> </a:t>
            </a:r>
            <a:endParaRPr lang="en-US"/>
          </a:p>
          <a:p>
            <a:pPr indent="-381000">
              <a:lnSpc>
                <a:spcPct val="90000"/>
              </a:lnSpc>
            </a:pPr>
            <a:endParaRPr lang="en-US"/>
          </a:p>
        </p:txBody>
      </p:sp>
    </p:spTree>
    <p:extLst>
      <p:ext uri="{BB962C8B-B14F-4D97-AF65-F5344CB8AC3E}">
        <p14:creationId xmlns:p14="http://schemas.microsoft.com/office/powerpoint/2010/main" val="42089124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Shape 244"/>
          <p:cNvSpPr txBox="1">
            <a:spLocks noGrp="1"/>
          </p:cNvSpPr>
          <p:nvPr>
            <p:ph type="title"/>
          </p:nvPr>
        </p:nvSpPr>
        <p:spPr>
          <a:xfrm>
            <a:off x="1092200" y="766983"/>
            <a:ext cx="10007700" cy="1272900"/>
          </a:xfrm>
          <a:prstGeom prst="rect">
            <a:avLst/>
          </a:prstGeom>
          <a:noFill/>
          <a:ln>
            <a:noFill/>
          </a:ln>
        </p:spPr>
        <p:txBody>
          <a:bodyPr wrap="square" lIns="91425" tIns="45700" rIns="91425" bIns="45700" anchor="ctr" anchorCtr="0">
            <a:noAutofit/>
          </a:bodyPr>
          <a:lstStyle/>
          <a:p>
            <a:pPr marL="0" marR="0" lvl="0" indent="-279400" algn="l" rtl="0">
              <a:lnSpc>
                <a:spcPct val="90000"/>
              </a:lnSpc>
              <a:spcBef>
                <a:spcPts val="0"/>
              </a:spcBef>
              <a:buClr>
                <a:schemeClr val="dk1"/>
              </a:buClr>
              <a:buSzPts val="4400"/>
              <a:buFont typeface="Calibri"/>
              <a:buNone/>
            </a:pPr>
            <a:r>
              <a:rPr lang="en-US" sz="4400" b="0" i="0" u="none" strike="noStrike" cap="none" dirty="0">
                <a:solidFill>
                  <a:srgbClr val="000000"/>
                </a:solidFill>
                <a:latin typeface="Calibri"/>
                <a:ea typeface="Calibri"/>
                <a:cs typeface="Calibri"/>
                <a:sym typeface="Calibri"/>
              </a:rPr>
              <a:t>Disability and Identity</a:t>
            </a:r>
          </a:p>
        </p:txBody>
      </p:sp>
      <p:sp>
        <p:nvSpPr>
          <p:cNvPr id="245" name="Shape 245"/>
          <p:cNvSpPr txBox="1">
            <a:spLocks noGrp="1"/>
          </p:cNvSpPr>
          <p:nvPr>
            <p:ph type="body" idx="1"/>
          </p:nvPr>
        </p:nvSpPr>
        <p:spPr>
          <a:xfrm>
            <a:off x="1092199" y="2039884"/>
            <a:ext cx="10953045" cy="4360916"/>
          </a:xfrm>
          <a:prstGeom prst="rect">
            <a:avLst/>
          </a:prstGeom>
          <a:noFill/>
          <a:ln>
            <a:noFill/>
          </a:ln>
        </p:spPr>
        <p:txBody>
          <a:bodyPr wrap="square" lIns="91425" tIns="45700" rIns="91425" bIns="45700" anchor="t" anchorCtr="0">
            <a:noAutofit/>
          </a:bodyPr>
          <a:lstStyle/>
          <a:p>
            <a:pPr marL="406400" indent="-342900">
              <a:lnSpc>
                <a:spcPct val="90000"/>
              </a:lnSpc>
              <a:spcBef>
                <a:spcPts val="1000"/>
              </a:spcBef>
              <a:spcAft>
                <a:spcPts val="0"/>
              </a:spcAft>
              <a:buClr>
                <a:srgbClr val="000000"/>
              </a:buClr>
              <a:buSzPts val="1800"/>
            </a:pPr>
            <a:r>
              <a:rPr lang="en-US" sz="2400" dirty="0">
                <a:solidFill>
                  <a:srgbClr val="000000"/>
                </a:solidFill>
              </a:rPr>
              <a:t>SWD at [</a:t>
            </a:r>
            <a:r>
              <a:rPr lang="en-US" sz="2400" i="1" dirty="0">
                <a:solidFill>
                  <a:srgbClr val="000000"/>
                </a:solidFill>
              </a:rPr>
              <a:t>Institution</a:t>
            </a:r>
            <a:r>
              <a:rPr lang="en-US" sz="2400" dirty="0">
                <a:solidFill>
                  <a:srgbClr val="000000"/>
                </a:solidFill>
              </a:rPr>
              <a:t>]? Approximately [</a:t>
            </a:r>
            <a:r>
              <a:rPr lang="en-US" sz="2400" i="1" dirty="0">
                <a:solidFill>
                  <a:srgbClr val="000000"/>
                </a:solidFill>
              </a:rPr>
              <a:t>percentage of SWD at the institution</a:t>
            </a:r>
            <a:r>
              <a:rPr lang="en-US" sz="2400" dirty="0">
                <a:solidFill>
                  <a:srgbClr val="000000"/>
                </a:solidFill>
              </a:rPr>
              <a:t>] </a:t>
            </a:r>
          </a:p>
          <a:p>
            <a:pPr marL="63500">
              <a:lnSpc>
                <a:spcPct val="90000"/>
              </a:lnSpc>
              <a:spcBef>
                <a:spcPts val="1000"/>
              </a:spcBef>
              <a:spcAft>
                <a:spcPts val="0"/>
              </a:spcAft>
              <a:buClr>
                <a:srgbClr val="000000"/>
              </a:buClr>
              <a:buSzPts val="1800"/>
              <a:buNone/>
            </a:pPr>
            <a:endParaRPr lang="en-US" sz="2400" dirty="0">
              <a:solidFill>
                <a:srgbClr val="000000"/>
              </a:solidFill>
            </a:endParaRPr>
          </a:p>
          <a:p>
            <a:pPr marL="406400" indent="-342900">
              <a:lnSpc>
                <a:spcPct val="90000"/>
              </a:lnSpc>
              <a:spcBef>
                <a:spcPts val="1000"/>
              </a:spcBef>
              <a:spcAft>
                <a:spcPts val="0"/>
              </a:spcAft>
              <a:buClr>
                <a:srgbClr val="000000"/>
              </a:buClr>
              <a:buSzPts val="1800"/>
            </a:pPr>
            <a:r>
              <a:rPr lang="en-US" sz="2400" dirty="0">
                <a:solidFill>
                  <a:srgbClr val="000000"/>
                </a:solidFill>
              </a:rPr>
              <a:t>What influences ability/disability identity?</a:t>
            </a:r>
          </a:p>
          <a:p>
            <a:pPr marL="406400" lvl="1" indent="333375">
              <a:lnSpc>
                <a:spcPct val="100000"/>
              </a:lnSpc>
              <a:spcAft>
                <a:spcPts val="0"/>
              </a:spcAft>
              <a:buClr>
                <a:srgbClr val="000000"/>
              </a:buClr>
              <a:buSzPts val="1800"/>
            </a:pPr>
            <a:r>
              <a:rPr lang="en-US" sz="2200" dirty="0">
                <a:solidFill>
                  <a:srgbClr val="000000"/>
                </a:solidFill>
              </a:rPr>
              <a:t>Multiple identities</a:t>
            </a:r>
          </a:p>
          <a:p>
            <a:pPr marL="406400" lvl="1" indent="333375">
              <a:lnSpc>
                <a:spcPct val="100000"/>
              </a:lnSpc>
              <a:spcAft>
                <a:spcPts val="0"/>
              </a:spcAft>
              <a:buClr>
                <a:srgbClr val="000000"/>
              </a:buClr>
              <a:buSzPts val="1800"/>
            </a:pPr>
            <a:r>
              <a:rPr lang="en-US" sz="2200" dirty="0">
                <a:solidFill>
                  <a:srgbClr val="000000"/>
                </a:solidFill>
              </a:rPr>
              <a:t>Comorbid conditions</a:t>
            </a:r>
          </a:p>
          <a:p>
            <a:pPr marL="406400" lvl="1" indent="333375">
              <a:lnSpc>
                <a:spcPct val="100000"/>
              </a:lnSpc>
              <a:spcAft>
                <a:spcPts val="0"/>
              </a:spcAft>
              <a:buClr>
                <a:srgbClr val="000000"/>
              </a:buClr>
              <a:buSzPts val="1800"/>
            </a:pPr>
            <a:r>
              <a:rPr lang="en-US" sz="2200" dirty="0">
                <a:solidFill>
                  <a:srgbClr val="000000"/>
                </a:solidFill>
              </a:rPr>
              <a:t>Age of onset</a:t>
            </a:r>
          </a:p>
          <a:p>
            <a:pPr marL="406400" lvl="1" indent="333375">
              <a:lnSpc>
                <a:spcPct val="100000"/>
              </a:lnSpc>
              <a:spcAft>
                <a:spcPts val="0"/>
              </a:spcAft>
              <a:buClr>
                <a:srgbClr val="000000"/>
              </a:buClr>
              <a:buSzPts val="1800"/>
            </a:pPr>
            <a:r>
              <a:rPr lang="en-US" sz="2200" dirty="0">
                <a:solidFill>
                  <a:srgbClr val="000000"/>
                </a:solidFill>
              </a:rPr>
              <a:t>Resources and impact</a:t>
            </a:r>
          </a:p>
          <a:p>
            <a:pPr marL="406400" lvl="1" indent="333375">
              <a:lnSpc>
                <a:spcPct val="100000"/>
              </a:lnSpc>
              <a:spcAft>
                <a:spcPts val="0"/>
              </a:spcAft>
              <a:buClr>
                <a:srgbClr val="000000"/>
              </a:buClr>
              <a:buSzPts val="1800"/>
            </a:pPr>
            <a:r>
              <a:rPr lang="en-US" sz="2200" dirty="0">
                <a:solidFill>
                  <a:srgbClr val="000000"/>
                </a:solidFill>
              </a:rPr>
              <a:t>Community support</a:t>
            </a:r>
          </a:p>
          <a:p>
            <a:pPr marL="63500">
              <a:lnSpc>
                <a:spcPct val="90000"/>
              </a:lnSpc>
              <a:spcBef>
                <a:spcPts val="1000"/>
              </a:spcBef>
              <a:spcAft>
                <a:spcPts val="0"/>
              </a:spcAft>
              <a:buClr>
                <a:srgbClr val="000000"/>
              </a:buClr>
              <a:buSzPts val="1800"/>
              <a:buNone/>
            </a:pPr>
            <a:endParaRPr lang="en-US" sz="1600" dirty="0">
              <a:solidFill>
                <a:srgbClr val="000000"/>
              </a:solidFill>
            </a:endParaRPr>
          </a:p>
        </p:txBody>
      </p:sp>
    </p:spTree>
    <p:extLst>
      <p:ext uri="{BB962C8B-B14F-4D97-AF65-F5344CB8AC3E}">
        <p14:creationId xmlns:p14="http://schemas.microsoft.com/office/powerpoint/2010/main" val="10912954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Shape 244"/>
          <p:cNvSpPr txBox="1">
            <a:spLocks noGrp="1"/>
          </p:cNvSpPr>
          <p:nvPr>
            <p:ph type="title"/>
          </p:nvPr>
        </p:nvSpPr>
        <p:spPr>
          <a:xfrm>
            <a:off x="1092200" y="766983"/>
            <a:ext cx="10007700" cy="1272900"/>
          </a:xfrm>
          <a:prstGeom prst="rect">
            <a:avLst/>
          </a:prstGeom>
          <a:noFill/>
          <a:ln>
            <a:noFill/>
          </a:ln>
        </p:spPr>
        <p:txBody>
          <a:bodyPr wrap="square" lIns="91425" tIns="45700" rIns="91425" bIns="45700" anchor="ctr" anchorCtr="0">
            <a:noAutofit/>
          </a:bodyPr>
          <a:lstStyle/>
          <a:p>
            <a:pPr marL="0" marR="0" lvl="0" indent="-279400" algn="l" rtl="0">
              <a:lnSpc>
                <a:spcPct val="90000"/>
              </a:lnSpc>
              <a:spcBef>
                <a:spcPts val="0"/>
              </a:spcBef>
              <a:buClr>
                <a:schemeClr val="dk1"/>
              </a:buClr>
              <a:buSzPts val="4400"/>
              <a:buFont typeface="Calibri"/>
              <a:buNone/>
            </a:pPr>
            <a:r>
              <a:rPr lang="en-US" sz="4400" b="0" i="0" u="none" strike="noStrike" cap="none" dirty="0">
                <a:solidFill>
                  <a:srgbClr val="000000"/>
                </a:solidFill>
                <a:latin typeface="Calibri"/>
                <a:ea typeface="Calibri"/>
                <a:cs typeface="Calibri"/>
                <a:sym typeface="Calibri"/>
              </a:rPr>
              <a:t>Etiquette </a:t>
            </a:r>
          </a:p>
        </p:txBody>
      </p:sp>
      <p:sp>
        <p:nvSpPr>
          <p:cNvPr id="245" name="Shape 245"/>
          <p:cNvSpPr txBox="1">
            <a:spLocks noGrp="1"/>
          </p:cNvSpPr>
          <p:nvPr>
            <p:ph type="body" idx="1"/>
          </p:nvPr>
        </p:nvSpPr>
        <p:spPr>
          <a:xfrm>
            <a:off x="1092199" y="2039884"/>
            <a:ext cx="10196689" cy="3789416"/>
          </a:xfrm>
          <a:prstGeom prst="rect">
            <a:avLst/>
          </a:prstGeom>
          <a:noFill/>
          <a:ln>
            <a:noFill/>
          </a:ln>
        </p:spPr>
        <p:txBody>
          <a:bodyPr wrap="square" lIns="91425" tIns="45700" rIns="91425" bIns="45700" anchor="t" anchorCtr="0">
            <a:noAutofit/>
          </a:bodyPr>
          <a:lstStyle/>
          <a:p>
            <a:pPr marL="406400" indent="-342900">
              <a:lnSpc>
                <a:spcPct val="90000"/>
              </a:lnSpc>
              <a:spcBef>
                <a:spcPts val="1000"/>
              </a:spcBef>
              <a:spcAft>
                <a:spcPts val="0"/>
              </a:spcAft>
              <a:buClr>
                <a:srgbClr val="000000"/>
              </a:buClr>
              <a:buSzPts val="1800"/>
            </a:pPr>
            <a:r>
              <a:rPr lang="en-US" sz="2400" dirty="0">
                <a:solidFill>
                  <a:srgbClr val="000000"/>
                </a:solidFill>
              </a:rPr>
              <a:t>E</a:t>
            </a:r>
            <a:r>
              <a:rPr lang="en-US" sz="2400" b="0" i="0" u="none" strike="noStrike" cap="none" dirty="0">
                <a:solidFill>
                  <a:srgbClr val="000000"/>
                </a:solidFill>
                <a:latin typeface="Calibri"/>
                <a:ea typeface="Calibri"/>
                <a:cs typeface="Calibri"/>
                <a:sym typeface="Calibri"/>
              </a:rPr>
              <a:t>ye-level dialogue</a:t>
            </a:r>
          </a:p>
          <a:p>
            <a:pPr marL="406400" indent="-342900">
              <a:lnSpc>
                <a:spcPct val="90000"/>
              </a:lnSpc>
              <a:spcBef>
                <a:spcPts val="1000"/>
              </a:spcBef>
              <a:spcAft>
                <a:spcPts val="0"/>
              </a:spcAft>
              <a:buClr>
                <a:srgbClr val="000000"/>
              </a:buClr>
              <a:buSzPts val="1800"/>
            </a:pPr>
            <a:r>
              <a:rPr lang="en-US" sz="2400" dirty="0">
                <a:solidFill>
                  <a:srgbClr val="000000"/>
                </a:solidFill>
              </a:rPr>
              <a:t>Always ask if 1) a person wants assistance and 2) how to provide it</a:t>
            </a:r>
          </a:p>
          <a:p>
            <a:pPr marL="406400" indent="-342900">
              <a:lnSpc>
                <a:spcPct val="90000"/>
              </a:lnSpc>
              <a:spcBef>
                <a:spcPts val="1000"/>
              </a:spcBef>
              <a:spcAft>
                <a:spcPts val="0"/>
              </a:spcAft>
              <a:buClr>
                <a:srgbClr val="000000"/>
              </a:buClr>
              <a:buSzPts val="1800"/>
            </a:pPr>
            <a:r>
              <a:rPr lang="en-US" sz="2400" b="0" i="0" u="none" strike="noStrike" cap="none" dirty="0">
                <a:solidFill>
                  <a:srgbClr val="000000"/>
                </a:solidFill>
                <a:latin typeface="Calibri"/>
                <a:ea typeface="Calibri"/>
                <a:cs typeface="Calibri"/>
                <a:sym typeface="Calibri"/>
              </a:rPr>
              <a:t>When using an interpreter, </a:t>
            </a:r>
            <a:r>
              <a:rPr lang="en-US" sz="2400" dirty="0">
                <a:solidFill>
                  <a:srgbClr val="000000"/>
                </a:solidFill>
              </a:rPr>
              <a:t>face and speak to the student</a:t>
            </a:r>
          </a:p>
          <a:p>
            <a:pPr marL="406400" indent="-342900">
              <a:lnSpc>
                <a:spcPct val="90000"/>
              </a:lnSpc>
              <a:spcBef>
                <a:spcPts val="1000"/>
              </a:spcBef>
              <a:spcAft>
                <a:spcPts val="0"/>
              </a:spcAft>
              <a:buClr>
                <a:srgbClr val="000000"/>
              </a:buClr>
              <a:buSzPts val="1800"/>
            </a:pPr>
            <a:r>
              <a:rPr lang="en-US" sz="2400" dirty="0">
                <a:solidFill>
                  <a:srgbClr val="000000"/>
                </a:solidFill>
              </a:rPr>
              <a:t>When using a sight guide, face and speak to the student</a:t>
            </a:r>
          </a:p>
          <a:p>
            <a:pPr marL="406400" indent="-342900">
              <a:lnSpc>
                <a:spcPct val="90000"/>
              </a:lnSpc>
              <a:spcBef>
                <a:spcPts val="1000"/>
              </a:spcBef>
              <a:spcAft>
                <a:spcPts val="0"/>
              </a:spcAft>
              <a:buClr>
                <a:srgbClr val="000000"/>
              </a:buClr>
              <a:buSzPts val="1800"/>
            </a:pPr>
            <a:r>
              <a:rPr lang="en-US" sz="2400" dirty="0">
                <a:solidFill>
                  <a:srgbClr val="000000"/>
                </a:solidFill>
              </a:rPr>
              <a:t>Confidentiality</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Shape 231"/>
          <p:cNvSpPr txBox="1">
            <a:spLocks noGrp="1"/>
          </p:cNvSpPr>
          <p:nvPr>
            <p:ph type="title"/>
          </p:nvPr>
        </p:nvSpPr>
        <p:spPr>
          <a:xfrm>
            <a:off x="1092200" y="485628"/>
            <a:ext cx="10007700" cy="1272900"/>
          </a:xfrm>
          <a:prstGeom prst="rect">
            <a:avLst/>
          </a:prstGeom>
          <a:noFill/>
          <a:ln>
            <a:noFill/>
          </a:ln>
        </p:spPr>
        <p:txBody>
          <a:bodyPr wrap="square" lIns="91425" tIns="45700" rIns="91425" bIns="45700" anchor="ctr" anchorCtr="0">
            <a:noAutofit/>
          </a:bodyPr>
          <a:lstStyle/>
          <a:p>
            <a:pPr marL="0" marR="0" lvl="0" indent="-279400" algn="l" rtl="0">
              <a:lnSpc>
                <a:spcPct val="90000"/>
              </a:lnSpc>
              <a:spcBef>
                <a:spcPts val="0"/>
              </a:spcBef>
              <a:buClr>
                <a:schemeClr val="dk1"/>
              </a:buClr>
              <a:buSzPts val="4400"/>
              <a:buFont typeface="Calibri"/>
              <a:buNone/>
            </a:pPr>
            <a:r>
              <a:rPr lang="en-US" dirty="0">
                <a:solidFill>
                  <a:srgbClr val="000000"/>
                </a:solidFill>
                <a:latin typeface="Calibri" panose="020F0502020204030204" pitchFamily="34" charset="0"/>
                <a:cs typeface="Calibri" panose="020F0502020204030204" pitchFamily="34" charset="0"/>
              </a:rPr>
              <a:t>Service Animal Etiquette</a:t>
            </a:r>
          </a:p>
        </p:txBody>
      </p:sp>
      <p:pic>
        <p:nvPicPr>
          <p:cNvPr id="232" name="Shape 232"/>
          <p:cNvPicPr preferRelativeResize="0">
            <a:picLocks noGrp="1"/>
          </p:cNvPicPr>
          <p:nvPr>
            <p:ph type="body" idx="1"/>
          </p:nvPr>
        </p:nvPicPr>
        <p:blipFill rotWithShape="1">
          <a:blip r:embed="rId3">
            <a:alphaModFix/>
          </a:blip>
          <a:srcRect/>
          <a:stretch/>
        </p:blipFill>
        <p:spPr>
          <a:xfrm>
            <a:off x="1013823" y="1854322"/>
            <a:ext cx="10007700" cy="4035603"/>
          </a:xfrm>
          <a:prstGeom prst="rect">
            <a:avLst/>
          </a:prstGeom>
          <a:noFill/>
          <a:ln>
            <a:noFill/>
          </a:ln>
        </p:spPr>
      </p:pic>
      <p:sp>
        <p:nvSpPr>
          <p:cNvPr id="233" name="Shape 233"/>
          <p:cNvSpPr/>
          <p:nvPr/>
        </p:nvSpPr>
        <p:spPr>
          <a:xfrm>
            <a:off x="3048000" y="2828836"/>
            <a:ext cx="6096000" cy="1200329"/>
          </a:xfrm>
          <a:prstGeom prst="rect">
            <a:avLst/>
          </a:prstGeom>
          <a:noFill/>
          <a:ln>
            <a:noFill/>
          </a:ln>
        </p:spPr>
        <p:txBody>
          <a:bodyPr wrap="square" lIns="91425" tIns="45700" rIns="91425" bIns="45700" anchor="t" anchorCtr="0">
            <a:noAutofit/>
          </a:bodyPr>
          <a:lstStyle/>
          <a:p>
            <a:pPr marL="0" marR="0" lvl="0" indent="0" algn="ctr" rtl="0">
              <a:spcBef>
                <a:spcPts val="0"/>
              </a:spcBef>
              <a:buNone/>
            </a:pPr>
            <a:endParaRPr sz="1800" b="0" i="0" u="none" strike="noStrike" cap="none">
              <a:solidFill>
                <a:schemeClr val="dk1"/>
              </a:solidFill>
              <a:latin typeface="Calibri"/>
              <a:ea typeface="Calibri"/>
              <a:cs typeface="Calibri"/>
              <a:sym typeface="Calibri"/>
            </a:endParaRPr>
          </a:p>
        </p:txBody>
      </p:sp>
      <p:sp>
        <p:nvSpPr>
          <p:cNvPr id="2" name="TextBox 1"/>
          <p:cNvSpPr txBox="1"/>
          <p:nvPr/>
        </p:nvSpPr>
        <p:spPr>
          <a:xfrm>
            <a:off x="4937760" y="1898469"/>
            <a:ext cx="5404845" cy="400110"/>
          </a:xfrm>
          <a:prstGeom prst="rect">
            <a:avLst/>
          </a:prstGeom>
          <a:solidFill>
            <a:schemeClr val="tx1"/>
          </a:solidFill>
        </p:spPr>
        <p:txBody>
          <a:bodyPr wrap="square" rtlCol="0">
            <a:spAutoFit/>
          </a:bodyPr>
          <a:lstStyle/>
          <a:p>
            <a:r>
              <a:rPr lang="en-US" sz="2000" dirty="0"/>
              <a:t>The dog is working (even when laying down!)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4969" y="2156567"/>
            <a:ext cx="7562265" cy="2194800"/>
          </a:xfrm>
        </p:spPr>
        <p:txBody>
          <a:bodyPr/>
          <a:lstStyle/>
          <a:p>
            <a:r>
              <a:rPr lang="en-US" dirty="0"/>
              <a:t>So, how can I support access and persons with disabilities?</a:t>
            </a:r>
          </a:p>
        </p:txBody>
      </p:sp>
    </p:spTree>
    <p:extLst>
      <p:ext uri="{BB962C8B-B14F-4D97-AF65-F5344CB8AC3E}">
        <p14:creationId xmlns:p14="http://schemas.microsoft.com/office/powerpoint/2010/main" val="14881426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092200" y="626306"/>
            <a:ext cx="10007700" cy="1272900"/>
          </a:xfrm>
          <a:prstGeom prst="rect">
            <a:avLst/>
          </a:prstGeom>
          <a:noFill/>
          <a:ln>
            <a:noFill/>
          </a:ln>
        </p:spPr>
        <p:txBody>
          <a:bodyPr wrap="square" lIns="91425" tIns="45700" rIns="91425" bIns="45700" anchor="ctr" anchorCtr="0">
            <a:noAutofit/>
          </a:bodyPr>
          <a:lstStyle/>
          <a:p>
            <a:pPr marL="0" marR="0" lvl="0" indent="-279400" algn="l" rtl="0">
              <a:lnSpc>
                <a:spcPct val="90000"/>
              </a:lnSpc>
              <a:spcBef>
                <a:spcPts val="0"/>
              </a:spcBef>
              <a:buClr>
                <a:schemeClr val="dk1"/>
              </a:buClr>
              <a:buSzPts val="4400"/>
              <a:buFont typeface="Calibri"/>
              <a:buNone/>
            </a:pPr>
            <a:r>
              <a:rPr lang="en-US" sz="4400" dirty="0">
                <a:solidFill>
                  <a:srgbClr val="000000"/>
                </a:solidFill>
                <a:latin typeface="Calibri" panose="020F0502020204030204" pitchFamily="34" charset="0"/>
                <a:cs typeface="Calibri" panose="020F0502020204030204" pitchFamily="34" charset="0"/>
              </a:rPr>
              <a:t>Considering Physical Access</a:t>
            </a:r>
            <a:endParaRPr lang="en-US" sz="4400" b="0" i="0" u="none" strike="noStrike" cap="none" dirty="0">
              <a:solidFill>
                <a:srgbClr val="000000"/>
              </a:solidFill>
              <a:latin typeface="Calibri" panose="020F0502020204030204" pitchFamily="34" charset="0"/>
              <a:ea typeface="Calibri"/>
              <a:cs typeface="Calibri" panose="020F0502020204030204" pitchFamily="34" charset="0"/>
              <a:sym typeface="Calibri"/>
            </a:endParaRPr>
          </a:p>
        </p:txBody>
      </p:sp>
      <p:sp>
        <p:nvSpPr>
          <p:cNvPr id="166" name="Shape 166"/>
          <p:cNvSpPr txBox="1">
            <a:spLocks noGrp="1"/>
          </p:cNvSpPr>
          <p:nvPr>
            <p:ph type="body" idx="1"/>
          </p:nvPr>
        </p:nvSpPr>
        <p:spPr>
          <a:xfrm>
            <a:off x="1092199" y="1985735"/>
            <a:ext cx="7529286" cy="4371521"/>
          </a:xfrm>
          <a:prstGeom prst="rect">
            <a:avLst/>
          </a:prstGeom>
          <a:noFill/>
          <a:ln>
            <a:noFill/>
          </a:ln>
        </p:spPr>
        <p:txBody>
          <a:bodyPr wrap="square" lIns="91425" tIns="45700" rIns="91425" bIns="45700" anchor="t" anchorCtr="0">
            <a:noAutofit/>
          </a:bodyPr>
          <a:lstStyle/>
          <a:p>
            <a:pPr marL="228600" indent="-165100">
              <a:lnSpc>
                <a:spcPct val="90000"/>
              </a:lnSpc>
              <a:spcAft>
                <a:spcPts val="0"/>
              </a:spcAft>
              <a:buClr>
                <a:srgbClr val="000000"/>
              </a:buClr>
              <a:buSzPts val="1800"/>
              <a:buFont typeface="Arial"/>
              <a:buChar char="•"/>
            </a:pPr>
            <a:r>
              <a:rPr lang="en-US" sz="2400" dirty="0">
                <a:solidFill>
                  <a:srgbClr val="000000"/>
                </a:solidFill>
              </a:rPr>
              <a:t>Take note of  access to doors, elevators, call buttons, hallways, ramps</a:t>
            </a:r>
          </a:p>
          <a:p>
            <a:pPr marL="228600" indent="-165100">
              <a:lnSpc>
                <a:spcPct val="90000"/>
              </a:lnSpc>
              <a:spcAft>
                <a:spcPts val="0"/>
              </a:spcAft>
              <a:buClr>
                <a:srgbClr val="000000"/>
              </a:buClr>
              <a:buSzPts val="1800"/>
              <a:buFont typeface="Arial"/>
              <a:buChar char="•"/>
            </a:pPr>
            <a:endParaRPr lang="en-US" sz="2400" dirty="0">
              <a:solidFill>
                <a:srgbClr val="000000"/>
              </a:solidFill>
            </a:endParaRPr>
          </a:p>
          <a:p>
            <a:pPr marL="228600" indent="-165100">
              <a:lnSpc>
                <a:spcPct val="90000"/>
              </a:lnSpc>
              <a:spcAft>
                <a:spcPts val="0"/>
              </a:spcAft>
              <a:buClr>
                <a:srgbClr val="000000"/>
              </a:buClr>
              <a:buSzPts val="1800"/>
              <a:buFont typeface="Arial"/>
              <a:buChar char="•"/>
            </a:pPr>
            <a:r>
              <a:rPr lang="en-US" sz="2400" dirty="0">
                <a:solidFill>
                  <a:srgbClr val="000000"/>
                </a:solidFill>
              </a:rPr>
              <a:t>Keep pathways clear of obstructions</a:t>
            </a:r>
            <a:br>
              <a:rPr lang="en-US" sz="2400" dirty="0">
                <a:solidFill>
                  <a:srgbClr val="000000"/>
                </a:solidFill>
              </a:rPr>
            </a:br>
            <a:endParaRPr lang="en-US" sz="2400" dirty="0">
              <a:solidFill>
                <a:srgbClr val="000000"/>
              </a:solidFill>
            </a:endParaRPr>
          </a:p>
          <a:p>
            <a:pPr marL="228600" indent="-165100">
              <a:lnSpc>
                <a:spcPct val="90000"/>
              </a:lnSpc>
              <a:spcAft>
                <a:spcPts val="0"/>
              </a:spcAft>
              <a:buClr>
                <a:srgbClr val="000000"/>
              </a:buClr>
              <a:buSzPts val="1800"/>
              <a:buFont typeface="Arial"/>
              <a:buChar char="•"/>
            </a:pPr>
            <a:r>
              <a:rPr lang="en-US" sz="2400" b="0" i="0" u="none" strike="noStrike" cap="none" dirty="0">
                <a:solidFill>
                  <a:srgbClr val="000000"/>
                </a:solidFill>
                <a:sym typeface="Calibri"/>
              </a:rPr>
              <a:t>Report elevators, touch pads, and call buttons that aren’t </a:t>
            </a:r>
            <a:r>
              <a:rPr lang="en-US" sz="2400" dirty="0">
                <a:solidFill>
                  <a:srgbClr val="000000"/>
                </a:solidFill>
              </a:rPr>
              <a:t>working,  burned out or flickering lights</a:t>
            </a:r>
            <a:br>
              <a:rPr lang="en-US" sz="2400" dirty="0">
                <a:solidFill>
                  <a:srgbClr val="000000"/>
                </a:solidFill>
              </a:rPr>
            </a:br>
            <a:endParaRPr lang="en-US" sz="2400" dirty="0">
              <a:solidFill>
                <a:srgbClr val="000000"/>
              </a:solidFill>
            </a:endParaRPr>
          </a:p>
          <a:p>
            <a:pPr marL="228600" marR="0" lvl="0" indent="-165100" algn="l" rtl="0">
              <a:lnSpc>
                <a:spcPct val="90000"/>
              </a:lnSpc>
              <a:spcBef>
                <a:spcPts val="0"/>
              </a:spcBef>
              <a:spcAft>
                <a:spcPts val="0"/>
              </a:spcAft>
              <a:buClr>
                <a:srgbClr val="000000"/>
              </a:buClr>
              <a:buSzPts val="1800"/>
              <a:buFont typeface="Arial"/>
              <a:buChar char="•"/>
            </a:pPr>
            <a:r>
              <a:rPr lang="en-US" sz="2400" b="0" i="0" u="none" strike="noStrike" cap="none" dirty="0">
                <a:solidFill>
                  <a:srgbClr val="000000"/>
                </a:solidFill>
                <a:sym typeface="Calibri"/>
              </a:rPr>
              <a:t>Grab-and-go items like brochures, business cards, and personal use items like Kleenex, hand sanitizer should all be visible and accessible from a seated position</a:t>
            </a:r>
          </a:p>
          <a:p>
            <a:pPr marL="228600" marR="0" lvl="0" indent="-228600" algn="l" rtl="0">
              <a:lnSpc>
                <a:spcPct val="90000"/>
              </a:lnSpc>
              <a:spcBef>
                <a:spcPts val="1000"/>
              </a:spcBef>
              <a:buClr>
                <a:schemeClr val="dk1"/>
              </a:buClr>
              <a:buSzPts val="2800"/>
              <a:buFont typeface="Arial"/>
              <a:buNone/>
            </a:pPr>
            <a:endParaRPr sz="2800" b="0" i="0" u="none" strike="noStrike" cap="none" dirty="0">
              <a:solidFill>
                <a:srgbClr val="000000"/>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Shape 195"/>
          <p:cNvSpPr txBox="1">
            <a:spLocks noGrp="1"/>
          </p:cNvSpPr>
          <p:nvPr>
            <p:ph type="title"/>
          </p:nvPr>
        </p:nvSpPr>
        <p:spPr>
          <a:xfrm>
            <a:off x="1092100" y="626305"/>
            <a:ext cx="10007700" cy="1272900"/>
          </a:xfrm>
          <a:prstGeom prst="rect">
            <a:avLst/>
          </a:prstGeom>
          <a:noFill/>
          <a:ln>
            <a:noFill/>
          </a:ln>
        </p:spPr>
        <p:txBody>
          <a:bodyPr wrap="square" lIns="91425" tIns="45700" rIns="91425" bIns="45700" anchor="ctr" anchorCtr="0">
            <a:noAutofit/>
          </a:bodyPr>
          <a:lstStyle/>
          <a:p>
            <a:pPr marL="0" marR="0" lvl="0" indent="-279400" algn="l" rtl="0">
              <a:lnSpc>
                <a:spcPct val="90000"/>
              </a:lnSpc>
              <a:spcBef>
                <a:spcPts val="0"/>
              </a:spcBef>
              <a:buClr>
                <a:schemeClr val="dk1"/>
              </a:buClr>
              <a:buSzPts val="4400"/>
              <a:buFont typeface="Calibri"/>
              <a:buNone/>
            </a:pPr>
            <a:r>
              <a:rPr lang="en-US" sz="4400" b="0" i="0" u="none" strike="noStrike" cap="none" dirty="0">
                <a:solidFill>
                  <a:srgbClr val="000000"/>
                </a:solidFill>
                <a:latin typeface="Calibri"/>
                <a:ea typeface="Calibri"/>
                <a:cs typeface="Calibri"/>
                <a:sym typeface="Calibri"/>
              </a:rPr>
              <a:t>Planning Accessible </a:t>
            </a:r>
            <a:r>
              <a:rPr lang="en-US" sz="4400" dirty="0">
                <a:solidFill>
                  <a:srgbClr val="000000"/>
                </a:solidFill>
                <a:latin typeface="Calibri"/>
                <a:ea typeface="Calibri"/>
                <a:cs typeface="Calibri"/>
                <a:sym typeface="Calibri"/>
              </a:rPr>
              <a:t>E</a:t>
            </a:r>
            <a:r>
              <a:rPr lang="en-US" sz="4400" b="0" i="0" u="none" strike="noStrike" cap="none" dirty="0">
                <a:solidFill>
                  <a:srgbClr val="000000"/>
                </a:solidFill>
                <a:latin typeface="Calibri"/>
                <a:ea typeface="Calibri"/>
                <a:cs typeface="Calibri"/>
                <a:sym typeface="Calibri"/>
              </a:rPr>
              <a:t>vents </a:t>
            </a:r>
          </a:p>
        </p:txBody>
      </p:sp>
      <p:sp>
        <p:nvSpPr>
          <p:cNvPr id="3" name="TextBox 2"/>
          <p:cNvSpPr txBox="1"/>
          <p:nvPr/>
        </p:nvSpPr>
        <p:spPr>
          <a:xfrm>
            <a:off x="1092099" y="1899204"/>
            <a:ext cx="9575901" cy="3416320"/>
          </a:xfrm>
          <a:prstGeom prst="rect">
            <a:avLst/>
          </a:prstGeom>
          <a:noFill/>
        </p:spPr>
        <p:txBody>
          <a:bodyPr wrap="square" rtlCol="0">
            <a:spAutoFit/>
          </a:bodyPr>
          <a:lstStyle/>
          <a:p>
            <a:pPr marL="228600" lvl="0" indent="-206375">
              <a:lnSpc>
                <a:spcPct val="150000"/>
              </a:lnSpc>
              <a:buClr>
                <a:srgbClr val="000000"/>
              </a:buClr>
              <a:buSzPts val="1400"/>
              <a:buFont typeface="Arial"/>
              <a:buChar char="•"/>
            </a:pPr>
            <a:r>
              <a:rPr lang="en-US" sz="2400" dirty="0">
                <a:latin typeface="Calibri" panose="020F0502020204030204" pitchFamily="34" charset="0"/>
                <a:ea typeface="Calibri"/>
                <a:cs typeface="Calibri" panose="020F0502020204030204" pitchFamily="34" charset="0"/>
                <a:sym typeface="Calibri"/>
              </a:rPr>
              <a:t>Physical space</a:t>
            </a:r>
          </a:p>
          <a:p>
            <a:pPr marL="228600" lvl="0" indent="-206375">
              <a:lnSpc>
                <a:spcPct val="150000"/>
              </a:lnSpc>
              <a:buClr>
                <a:srgbClr val="000000"/>
              </a:buClr>
              <a:buSzPts val="1400"/>
              <a:buFont typeface="Arial"/>
              <a:buChar char="•"/>
            </a:pPr>
            <a:r>
              <a:rPr lang="en-US" sz="2400" dirty="0">
                <a:latin typeface="Calibri" panose="020F0502020204030204" pitchFamily="34" charset="0"/>
                <a:ea typeface="Calibri"/>
                <a:cs typeface="Calibri" panose="020F0502020204030204" pitchFamily="34" charset="0"/>
                <a:sym typeface="Calibri"/>
              </a:rPr>
              <a:t>Food at events (consider food allergies and dietary restrictions)</a:t>
            </a:r>
          </a:p>
          <a:p>
            <a:pPr marL="228600" lvl="0" indent="-206375">
              <a:lnSpc>
                <a:spcPct val="150000"/>
              </a:lnSpc>
              <a:buClr>
                <a:srgbClr val="000000"/>
              </a:buClr>
              <a:buSzPts val="1400"/>
              <a:buFont typeface="Arial"/>
              <a:buChar char="•"/>
            </a:pPr>
            <a:r>
              <a:rPr lang="en-US" sz="2400" dirty="0">
                <a:latin typeface="Calibri" panose="020F0502020204030204" pitchFamily="34" charset="0"/>
                <a:ea typeface="Calibri"/>
                <a:cs typeface="Calibri" panose="020F0502020204030204" pitchFamily="34" charset="0"/>
                <a:sym typeface="Calibri"/>
              </a:rPr>
              <a:t>Include an accommodation statement in your advertisements</a:t>
            </a:r>
          </a:p>
          <a:p>
            <a:pPr marL="228600" lvl="0" indent="-206375">
              <a:lnSpc>
                <a:spcPct val="150000"/>
              </a:lnSpc>
              <a:buClr>
                <a:srgbClr val="000000"/>
              </a:buClr>
              <a:buSzPts val="1400"/>
              <a:buFont typeface="Arial"/>
              <a:buChar char="•"/>
            </a:pPr>
            <a:r>
              <a:rPr lang="en-US" sz="2400" dirty="0">
                <a:latin typeface="Calibri" panose="020F0502020204030204" pitchFamily="34" charset="0"/>
                <a:ea typeface="Calibri"/>
                <a:cs typeface="Calibri" panose="020F0502020204030204" pitchFamily="34" charset="0"/>
                <a:sym typeface="Calibri"/>
              </a:rPr>
              <a:t>Recognize accessible emergency exits</a:t>
            </a:r>
          </a:p>
          <a:p>
            <a:pPr marL="228600" lvl="0" indent="-206375">
              <a:lnSpc>
                <a:spcPct val="150000"/>
              </a:lnSpc>
              <a:buClr>
                <a:srgbClr val="000000"/>
              </a:buClr>
              <a:buSzPts val="1400"/>
              <a:buFont typeface="Arial"/>
              <a:buChar char="•"/>
            </a:pPr>
            <a:r>
              <a:rPr lang="en-US" sz="2400" dirty="0">
                <a:latin typeface="Calibri" panose="020F0502020204030204" pitchFamily="34" charset="0"/>
                <a:ea typeface="Calibri"/>
                <a:cs typeface="Calibri" panose="020F0502020204030204" pitchFamily="34" charset="0"/>
                <a:sym typeface="Calibri"/>
              </a:rPr>
              <a:t>Be sensitive to chemical smells (consider “no scent events”)</a:t>
            </a:r>
          </a:p>
          <a:p>
            <a:pPr marL="228600" indent="-206375">
              <a:lnSpc>
                <a:spcPct val="150000"/>
              </a:lnSpc>
              <a:buClr>
                <a:srgbClr val="000000"/>
              </a:buClr>
              <a:buSzPts val="1400"/>
              <a:buFont typeface="Arial"/>
              <a:buChar char="•"/>
            </a:pPr>
            <a:r>
              <a:rPr lang="en-US" sz="2400" dirty="0">
                <a:latin typeface="Calibri" panose="020F0502020204030204" pitchFamily="34" charset="0"/>
                <a:ea typeface="Calibri"/>
                <a:cs typeface="Calibri" panose="020F0502020204030204" pitchFamily="34" charset="0"/>
                <a:sym typeface="Calibri"/>
              </a:rPr>
              <a:t>Accessible event materials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Shape 238"/>
          <p:cNvSpPr txBox="1">
            <a:spLocks noGrp="1"/>
          </p:cNvSpPr>
          <p:nvPr>
            <p:ph type="title"/>
          </p:nvPr>
        </p:nvSpPr>
        <p:spPr>
          <a:xfrm>
            <a:off x="1092200" y="555967"/>
            <a:ext cx="10007700" cy="1272900"/>
          </a:xfrm>
          <a:prstGeom prst="rect">
            <a:avLst/>
          </a:prstGeom>
          <a:noFill/>
          <a:ln>
            <a:noFill/>
          </a:ln>
        </p:spPr>
        <p:txBody>
          <a:bodyPr wrap="square" lIns="91425" tIns="45700" rIns="91425" bIns="45700" anchor="ctr" anchorCtr="0">
            <a:noAutofit/>
          </a:bodyPr>
          <a:lstStyle/>
          <a:p>
            <a:pPr indent="-279400">
              <a:lnSpc>
                <a:spcPct val="90000"/>
              </a:lnSpc>
              <a:buClr>
                <a:schemeClr val="dk1"/>
              </a:buClr>
              <a:buSzPts val="4400"/>
            </a:pPr>
            <a:r>
              <a:rPr lang="en-US" sz="4400" dirty="0">
                <a:solidFill>
                  <a:srgbClr val="000000"/>
                </a:solidFill>
                <a:latin typeface="Calibri"/>
                <a:ea typeface="Calibri"/>
                <a:cs typeface="Calibri"/>
              </a:rPr>
              <a:t>Getting Involved</a:t>
            </a:r>
            <a:endParaRPr lang="en-US" sz="4400" b="0" i="0" u="none" strike="noStrike" cap="none" dirty="0">
              <a:solidFill>
                <a:srgbClr val="000000"/>
              </a:solidFill>
              <a:latin typeface="Calibri"/>
              <a:ea typeface="Calibri"/>
              <a:cs typeface="Calibri"/>
              <a:sym typeface="Calibri"/>
            </a:endParaRPr>
          </a:p>
        </p:txBody>
      </p:sp>
      <p:sp>
        <p:nvSpPr>
          <p:cNvPr id="239" name="Shape 239"/>
          <p:cNvSpPr txBox="1">
            <a:spLocks noGrp="1"/>
          </p:cNvSpPr>
          <p:nvPr>
            <p:ph type="body" idx="1"/>
          </p:nvPr>
        </p:nvSpPr>
        <p:spPr>
          <a:xfrm>
            <a:off x="1092200" y="1538582"/>
            <a:ext cx="10533744" cy="4746104"/>
          </a:xfrm>
          <a:prstGeom prst="rect">
            <a:avLst/>
          </a:prstGeom>
          <a:noFill/>
          <a:ln>
            <a:noFill/>
          </a:ln>
        </p:spPr>
        <p:txBody>
          <a:bodyPr wrap="square" lIns="91425" tIns="45700" rIns="91425" bIns="45700" anchor="t" anchorCtr="0">
            <a:noAutofit/>
          </a:bodyPr>
          <a:lstStyle/>
          <a:p>
            <a:pPr marL="349250" indent="-285750">
              <a:lnSpc>
                <a:spcPct val="200000"/>
              </a:lnSpc>
              <a:spcAft>
                <a:spcPts val="0"/>
              </a:spcAft>
              <a:buClr>
                <a:srgbClr val="000000"/>
              </a:buClr>
              <a:buSzPts val="1800"/>
              <a:buFont typeface="Arial"/>
              <a:buChar char="•"/>
            </a:pPr>
            <a:r>
              <a:rPr lang="en-US" sz="2400" dirty="0">
                <a:solidFill>
                  <a:srgbClr val="000000"/>
                </a:solidFill>
              </a:rPr>
              <a:t>Student organizations [</a:t>
            </a:r>
            <a:r>
              <a:rPr lang="en-US" sz="2400" i="1" dirty="0">
                <a:solidFill>
                  <a:srgbClr val="000000"/>
                </a:solidFill>
              </a:rPr>
              <a:t>List those on your campus]</a:t>
            </a:r>
          </a:p>
          <a:p>
            <a:pPr marL="349250" indent="-285750">
              <a:lnSpc>
                <a:spcPct val="200000"/>
              </a:lnSpc>
              <a:spcAft>
                <a:spcPts val="0"/>
              </a:spcAft>
              <a:buClr>
                <a:srgbClr val="000000"/>
              </a:buClr>
              <a:buSzPts val="1800"/>
              <a:buFont typeface="Arial"/>
              <a:buChar char="•"/>
            </a:pPr>
            <a:r>
              <a:rPr lang="en-US" sz="2400" dirty="0"/>
              <a:t>Community events [</a:t>
            </a:r>
            <a:r>
              <a:rPr lang="en-US" sz="2400" i="1" dirty="0"/>
              <a:t>Highlight upcoming events that include access</a:t>
            </a:r>
            <a:r>
              <a:rPr lang="en-US" sz="2400" dirty="0"/>
              <a:t>]</a:t>
            </a:r>
          </a:p>
          <a:p>
            <a:pPr marL="349250" indent="-285750">
              <a:lnSpc>
                <a:spcPct val="200000"/>
              </a:lnSpc>
              <a:spcAft>
                <a:spcPts val="0"/>
              </a:spcAft>
              <a:buClr>
                <a:srgbClr val="000000"/>
              </a:buClr>
              <a:buSzPts val="1800"/>
              <a:buFont typeface="Arial"/>
              <a:buChar char="•"/>
            </a:pPr>
            <a:r>
              <a:rPr lang="en-US" sz="2400" dirty="0"/>
              <a:t>Volunteer opportunities </a:t>
            </a:r>
            <a:r>
              <a:rPr lang="en-US" sz="2400" dirty="0">
                <a:solidFill>
                  <a:srgbClr val="000000"/>
                </a:solidFill>
              </a:rPr>
              <a:t>[</a:t>
            </a:r>
            <a:r>
              <a:rPr lang="en-US" sz="2400" i="1" dirty="0">
                <a:solidFill>
                  <a:srgbClr val="000000"/>
                </a:solidFill>
              </a:rPr>
              <a:t>List those on your campus]</a:t>
            </a:r>
            <a:endParaRPr lang="en-US" sz="2400" b="1" dirty="0"/>
          </a:p>
          <a:p>
            <a:pPr marL="349250" indent="-285750">
              <a:lnSpc>
                <a:spcPct val="200000"/>
              </a:lnSpc>
              <a:spcAft>
                <a:spcPts val="0"/>
              </a:spcAft>
              <a:buClr>
                <a:srgbClr val="000000"/>
              </a:buClr>
              <a:buSzPts val="1800"/>
              <a:buFont typeface="Arial"/>
              <a:buChar char="•"/>
            </a:pPr>
            <a:r>
              <a:rPr lang="en-US" sz="2400" dirty="0"/>
              <a:t>Attend DSO events [</a:t>
            </a:r>
            <a:r>
              <a:rPr lang="en-US" sz="2400" i="1" dirty="0"/>
              <a:t>Highlight upcoming events</a:t>
            </a:r>
            <a:r>
              <a:rPr lang="en-US" sz="2400" dirty="0"/>
              <a:t>]</a:t>
            </a:r>
          </a:p>
          <a:p>
            <a:pPr marL="349250" indent="-285750">
              <a:lnSpc>
                <a:spcPct val="200000"/>
              </a:lnSpc>
              <a:spcAft>
                <a:spcPts val="0"/>
              </a:spcAft>
              <a:buClr>
                <a:srgbClr val="000000"/>
              </a:buClr>
              <a:buSzPts val="1800"/>
              <a:buFont typeface="Arial"/>
              <a:buChar char="•"/>
            </a:pPr>
            <a:r>
              <a:rPr lang="en-US" sz="2400" dirty="0"/>
              <a:t>Join conversations about access and disability as diversity</a:t>
            </a:r>
            <a:br>
              <a:rPr lang="en-US" sz="1800" dirty="0">
                <a:solidFill>
                  <a:srgbClr val="000000"/>
                </a:solidFill>
              </a:rPr>
            </a:br>
            <a:endParaRPr lang="en-US" sz="1800" dirty="0">
              <a:solidFill>
                <a:srgbClr val="000000"/>
              </a:solidFill>
            </a:endParaRPr>
          </a:p>
          <a:p>
            <a:pPr marL="63500">
              <a:lnSpc>
                <a:spcPct val="80000"/>
              </a:lnSpc>
              <a:spcBef>
                <a:spcPts val="1000"/>
              </a:spcBef>
              <a:spcAft>
                <a:spcPts val="0"/>
              </a:spcAft>
              <a:buClr>
                <a:srgbClr val="000000"/>
              </a:buClr>
              <a:buSzPts val="1800"/>
              <a:buNone/>
            </a:pPr>
            <a:endParaRPr lang="en-US" sz="1800" b="1" i="0" u="none" strike="noStrike" cap="none" dirty="0">
              <a:solidFill>
                <a:srgbClr val="000000"/>
              </a:solidFill>
              <a:latin typeface="Calibri"/>
              <a:ea typeface="Calibri"/>
              <a:cs typeface="Calibri"/>
              <a:sym typeface="Calibri"/>
            </a:endParaRPr>
          </a:p>
          <a:p>
            <a:pPr marL="228600" marR="0" lvl="0" indent="-228600" algn="l" rtl="0">
              <a:lnSpc>
                <a:spcPct val="80000"/>
              </a:lnSpc>
              <a:spcBef>
                <a:spcPts val="1000"/>
              </a:spcBef>
              <a:buClr>
                <a:schemeClr val="dk1"/>
              </a:buClr>
              <a:buSzPts val="2800"/>
              <a:buFont typeface="Arial"/>
              <a:buNone/>
            </a:pPr>
            <a:endParaRPr sz="1800" b="0" i="0" u="none" strike="noStrike" cap="none"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9160935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a:t>Questions?</a:t>
            </a:r>
          </a:p>
        </p:txBody>
      </p:sp>
    </p:spTree>
    <p:extLst>
      <p:ext uri="{BB962C8B-B14F-4D97-AF65-F5344CB8AC3E}">
        <p14:creationId xmlns:p14="http://schemas.microsoft.com/office/powerpoint/2010/main" val="25934501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ctrTitle"/>
          </p:nvPr>
        </p:nvSpPr>
        <p:spPr>
          <a:xfrm>
            <a:off x="1299328" y="2030755"/>
            <a:ext cx="9477531" cy="1930800"/>
          </a:xfrm>
          <a:prstGeom prst="rect">
            <a:avLst/>
          </a:prstGeom>
          <a:noFill/>
          <a:ln>
            <a:noFill/>
          </a:ln>
        </p:spPr>
        <p:txBody>
          <a:bodyPr wrap="square" lIns="91425" tIns="45700" rIns="91425" bIns="45700" anchor="b" anchorCtr="0">
            <a:noAutofit/>
          </a:bodyPr>
          <a:lstStyle/>
          <a:p>
            <a:pPr indent="-381000">
              <a:lnSpc>
                <a:spcPct val="90000"/>
              </a:lnSpc>
              <a:buClr>
                <a:schemeClr val="dk1"/>
              </a:buClr>
              <a:buSzPts val="6000"/>
            </a:pPr>
            <a:r>
              <a:rPr lang="en-US" sz="6600" dirty="0">
                <a:solidFill>
                  <a:srgbClr val="000000"/>
                </a:solidFill>
                <a:latin typeface="Calibri"/>
                <a:ea typeface="Calibri"/>
                <a:cs typeface="Calibri"/>
                <a:sym typeface="Calibri"/>
              </a:rPr>
              <a:t>Ability/Disability</a:t>
            </a:r>
            <a:br>
              <a:rPr lang="en-US" sz="6600" dirty="0">
                <a:solidFill>
                  <a:srgbClr val="000000"/>
                </a:solidFill>
                <a:latin typeface="Calibri"/>
                <a:ea typeface="Calibri"/>
                <a:cs typeface="Calibri"/>
              </a:rPr>
            </a:br>
            <a:r>
              <a:rPr lang="en-US" sz="4800" i="1" dirty="0">
                <a:solidFill>
                  <a:srgbClr val="000000"/>
                </a:solidFill>
                <a:latin typeface="Calibri"/>
                <a:ea typeface="Calibri"/>
                <a:cs typeface="Calibri"/>
              </a:rPr>
              <a:t>Overview Presentation</a:t>
            </a:r>
            <a:br>
              <a:rPr lang="en-US" sz="4800" i="1" dirty="0">
                <a:solidFill>
                  <a:srgbClr val="000000"/>
                </a:solidFill>
                <a:latin typeface="Calibri"/>
                <a:ea typeface="Calibri"/>
                <a:cs typeface="Calibri"/>
              </a:rPr>
            </a:br>
            <a:r>
              <a:rPr lang="en-US" sz="3200" i="1" dirty="0">
                <a:solidFill>
                  <a:srgbClr val="000000"/>
                </a:solidFill>
                <a:latin typeface="Calibri"/>
                <a:ea typeface="Calibri"/>
                <a:cs typeface="Calibri"/>
              </a:rPr>
              <a:t>[date]</a:t>
            </a:r>
            <a:endParaRPr lang="en-US" sz="3200" b="0" i="1" u="none" strike="noStrike" cap="none" dirty="0">
              <a:solidFill>
                <a:srgbClr val="000000"/>
              </a:solidFill>
              <a:latin typeface="Calibri"/>
              <a:ea typeface="Calibri"/>
              <a:cs typeface="Calibri"/>
            </a:endParaRPr>
          </a:p>
        </p:txBody>
      </p:sp>
      <p:sp>
        <p:nvSpPr>
          <p:cNvPr id="4" name="Subtitle 3">
            <a:extLst>
              <a:ext uri="{FF2B5EF4-FFF2-40B4-BE49-F238E27FC236}">
                <a16:creationId xmlns:a16="http://schemas.microsoft.com/office/drawing/2014/main" id="{4DB783F1-DB2D-46FB-A27B-03B02B8A4C1B}"/>
              </a:ext>
            </a:extLst>
          </p:cNvPr>
          <p:cNvSpPr>
            <a:spLocks noGrp="1"/>
          </p:cNvSpPr>
          <p:nvPr>
            <p:ph type="subTitle" idx="1"/>
          </p:nvPr>
        </p:nvSpPr>
        <p:spPr/>
        <p:txBody>
          <a:bodyPr/>
          <a:lstStyle/>
          <a:p>
            <a:r>
              <a:rPr lang="en-US" sz="2000" dirty="0">
                <a:solidFill>
                  <a:srgbClr val="000000"/>
                </a:solidFill>
              </a:rPr>
              <a:t>[</a:t>
            </a:r>
            <a:r>
              <a:rPr lang="en-US" sz="2000" i="1" dirty="0">
                <a:solidFill>
                  <a:srgbClr val="000000"/>
                </a:solidFill>
              </a:rPr>
              <a:t>presenter name and role</a:t>
            </a:r>
            <a:r>
              <a:rPr lang="en-US" sz="2000" dirty="0">
                <a:solidFill>
                  <a:srgbClr val="000000"/>
                </a:solidFill>
              </a:rPr>
              <a:t>]</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Shape 140"/>
          <p:cNvSpPr txBox="1">
            <a:spLocks noGrp="1"/>
          </p:cNvSpPr>
          <p:nvPr>
            <p:ph type="title"/>
          </p:nvPr>
        </p:nvSpPr>
        <p:spPr>
          <a:xfrm>
            <a:off x="1092150" y="608342"/>
            <a:ext cx="10657890" cy="1272900"/>
          </a:xfrm>
          <a:prstGeom prst="rect">
            <a:avLst/>
          </a:prstGeom>
          <a:noFill/>
          <a:ln>
            <a:noFill/>
          </a:ln>
        </p:spPr>
        <p:txBody>
          <a:bodyPr wrap="square" lIns="91425" tIns="45700" rIns="91425" bIns="45700" anchor="ctr" anchorCtr="0">
            <a:noAutofit/>
          </a:bodyPr>
          <a:lstStyle/>
          <a:p>
            <a:pPr marL="0" marR="0" lvl="0" indent="-279400" algn="l" rtl="0">
              <a:lnSpc>
                <a:spcPct val="90000"/>
              </a:lnSpc>
              <a:spcBef>
                <a:spcPts val="0"/>
              </a:spcBef>
              <a:buClr>
                <a:schemeClr val="dk1"/>
              </a:buClr>
              <a:buSzPts val="4400"/>
              <a:buFont typeface="Calibri"/>
              <a:buNone/>
            </a:pPr>
            <a:r>
              <a:rPr lang="en-US" sz="4400" b="0" i="0" u="none" strike="noStrike" cap="none" dirty="0">
                <a:solidFill>
                  <a:srgbClr val="000000"/>
                </a:solidFill>
                <a:latin typeface="Calibri"/>
                <a:ea typeface="Calibri"/>
                <a:cs typeface="Calibri"/>
                <a:sym typeface="Calibri"/>
              </a:rPr>
              <a:t>[</a:t>
            </a:r>
            <a:r>
              <a:rPr lang="en-US" sz="4400" b="0" i="1" u="none" strike="noStrike" cap="none" dirty="0">
                <a:solidFill>
                  <a:srgbClr val="000000"/>
                </a:solidFill>
                <a:latin typeface="Calibri"/>
                <a:ea typeface="Calibri"/>
                <a:cs typeface="Calibri"/>
                <a:sym typeface="Calibri"/>
              </a:rPr>
              <a:t>DSO Name</a:t>
            </a:r>
            <a:r>
              <a:rPr lang="en-US" sz="4400" b="0" i="0" u="none" strike="noStrike" cap="none" dirty="0">
                <a:solidFill>
                  <a:srgbClr val="000000"/>
                </a:solidFill>
                <a:latin typeface="Calibri"/>
                <a:ea typeface="Calibri"/>
                <a:cs typeface="Calibri"/>
                <a:sym typeface="Calibri"/>
              </a:rPr>
              <a:t>]</a:t>
            </a:r>
            <a:endParaRPr lang="en-US" sz="4400" dirty="0">
              <a:solidFill>
                <a:srgbClr val="000000"/>
              </a:solidFill>
              <a:latin typeface="Calibri"/>
              <a:ea typeface="Calibri"/>
              <a:cs typeface="Calibri"/>
              <a:sym typeface="Calibri"/>
            </a:endParaRPr>
          </a:p>
        </p:txBody>
      </p:sp>
      <p:sp>
        <p:nvSpPr>
          <p:cNvPr id="141" name="Shape 141"/>
          <p:cNvSpPr txBox="1">
            <a:spLocks noGrp="1"/>
          </p:cNvSpPr>
          <p:nvPr>
            <p:ph type="body" idx="1"/>
          </p:nvPr>
        </p:nvSpPr>
        <p:spPr>
          <a:xfrm>
            <a:off x="1120904" y="1766741"/>
            <a:ext cx="10461495" cy="4171108"/>
          </a:xfrm>
          <a:prstGeom prst="rect">
            <a:avLst/>
          </a:prstGeom>
          <a:noFill/>
          <a:ln>
            <a:noFill/>
          </a:ln>
        </p:spPr>
        <p:txBody>
          <a:bodyPr wrap="square" lIns="91425" tIns="45700" rIns="91425" bIns="45700" anchor="t" anchorCtr="0">
            <a:noAutofit/>
          </a:bodyPr>
          <a:lstStyle/>
          <a:p>
            <a:pPr marL="285750" indent="-285750">
              <a:lnSpc>
                <a:spcPct val="100000"/>
              </a:lnSpc>
              <a:spcAft>
                <a:spcPts val="0"/>
              </a:spcAft>
            </a:pPr>
            <a:r>
              <a:rPr lang="en-US" sz="2400" dirty="0">
                <a:solidFill>
                  <a:srgbClr val="000000"/>
                </a:solidFill>
              </a:rPr>
              <a:t>[</a:t>
            </a:r>
            <a:r>
              <a:rPr lang="en-US" sz="2400" i="1" dirty="0">
                <a:solidFill>
                  <a:srgbClr val="000000"/>
                </a:solidFill>
              </a:rPr>
              <a:t>Summary of what the office does</a:t>
            </a:r>
            <a:r>
              <a:rPr lang="en-US" sz="2400" dirty="0">
                <a:solidFill>
                  <a:srgbClr val="000000"/>
                </a:solidFill>
              </a:rPr>
              <a:t>]</a:t>
            </a:r>
          </a:p>
          <a:p>
            <a:pPr marL="285750" indent="-285750">
              <a:lnSpc>
                <a:spcPct val="100000"/>
              </a:lnSpc>
              <a:spcAft>
                <a:spcPts val="0"/>
              </a:spcAft>
            </a:pPr>
            <a:r>
              <a:rPr lang="en-US" sz="2400" dirty="0">
                <a:solidFill>
                  <a:srgbClr val="000000"/>
                </a:solidFill>
              </a:rPr>
              <a:t>[</a:t>
            </a:r>
            <a:r>
              <a:rPr lang="en-US" sz="2400" i="1" dirty="0">
                <a:solidFill>
                  <a:srgbClr val="000000"/>
                </a:solidFill>
              </a:rPr>
              <a:t>Quick reference to the laws</a:t>
            </a:r>
            <a:r>
              <a:rPr lang="en-US" sz="2400" dirty="0">
                <a:solidFill>
                  <a:srgbClr val="000000"/>
                </a:solidFill>
              </a:rPr>
              <a:t>]</a:t>
            </a:r>
          </a:p>
          <a:p>
            <a:pPr lvl="8">
              <a:lnSpc>
                <a:spcPct val="90000"/>
              </a:lnSpc>
              <a:spcBef>
                <a:spcPts val="1000"/>
              </a:spcBef>
              <a:spcAft>
                <a:spcPts val="0"/>
              </a:spcAft>
              <a:buClr>
                <a:srgbClr val="233A44"/>
              </a:buClr>
              <a:buNone/>
            </a:pPr>
            <a:r>
              <a:rPr lang="en-US" sz="2200" dirty="0">
                <a:solidFill>
                  <a:srgbClr val="000000"/>
                </a:solidFill>
              </a:rPr>
              <a:t>	Institutions receiving federal funds must ensure students with disabilities are 	provided equal access. Relevant anti-discrimination laws:</a:t>
            </a:r>
            <a:endParaRPr lang="en-US" sz="2200" dirty="0"/>
          </a:p>
          <a:p>
            <a:pPr marL="571500" lvl="3">
              <a:lnSpc>
                <a:spcPct val="90000"/>
              </a:lnSpc>
              <a:spcAft>
                <a:spcPts val="0"/>
              </a:spcAft>
              <a:buClr>
                <a:srgbClr val="000000"/>
              </a:buClr>
              <a:buSzPts val="1800"/>
              <a:buNone/>
            </a:pPr>
            <a:r>
              <a:rPr lang="en-US" sz="2000" dirty="0">
                <a:solidFill>
                  <a:srgbClr val="000000"/>
                </a:solidFill>
              </a:rPr>
              <a:t>		Americans with Disabilities Act as Amended (2008) - ADAAA</a:t>
            </a:r>
          </a:p>
          <a:p>
            <a:pPr marL="571500" lvl="1" rtl="0">
              <a:lnSpc>
                <a:spcPct val="90000"/>
              </a:lnSpc>
              <a:spcBef>
                <a:spcPts val="0"/>
              </a:spcBef>
              <a:buClr>
                <a:srgbClr val="000000"/>
              </a:buClr>
              <a:buSzPts val="1800"/>
              <a:buNone/>
            </a:pPr>
            <a:r>
              <a:rPr lang="en-US" sz="2000" dirty="0">
                <a:solidFill>
                  <a:srgbClr val="000000"/>
                </a:solidFill>
              </a:rPr>
              <a:t>		Section 504 of the Rehabilitation Act of 1973</a:t>
            </a:r>
          </a:p>
          <a:p>
            <a:pPr marL="285750" indent="-285750">
              <a:lnSpc>
                <a:spcPct val="100000"/>
              </a:lnSpc>
              <a:spcAft>
                <a:spcPts val="0"/>
              </a:spcAft>
            </a:pPr>
            <a:endParaRPr lang="en-US" sz="2400" dirty="0">
              <a:solidFill>
                <a:srgbClr val="000000"/>
              </a:solidFill>
            </a:endParaRPr>
          </a:p>
          <a:p>
            <a:pPr marL="285750" indent="-285750">
              <a:lnSpc>
                <a:spcPct val="100000"/>
              </a:lnSpc>
              <a:spcAft>
                <a:spcPts val="0"/>
              </a:spcAft>
            </a:pPr>
            <a:r>
              <a:rPr lang="en-US" sz="2400" dirty="0">
                <a:solidFill>
                  <a:srgbClr val="000000"/>
                </a:solidFill>
              </a:rPr>
              <a:t>[</a:t>
            </a:r>
            <a:r>
              <a:rPr lang="en-US" sz="2400" i="1" dirty="0">
                <a:solidFill>
                  <a:srgbClr val="000000"/>
                </a:solidFill>
              </a:rPr>
              <a:t>Summary of who they serve</a:t>
            </a:r>
            <a:r>
              <a:rPr lang="en-US" sz="2400" dirty="0">
                <a:solidFill>
                  <a:srgbClr val="000000"/>
                </a:solidFill>
              </a:rPr>
              <a:t>]</a:t>
            </a:r>
          </a:p>
          <a:p>
            <a:pPr marL="285750" indent="-285750">
              <a:lnSpc>
                <a:spcPct val="100000"/>
              </a:lnSpc>
              <a:spcAft>
                <a:spcPts val="0"/>
              </a:spcAft>
            </a:pPr>
            <a:endParaRPr lang="en-US" sz="2400" dirty="0">
              <a:solidFill>
                <a:srgbClr val="000000"/>
              </a:solidFill>
            </a:endParaRPr>
          </a:p>
          <a:p>
            <a:pPr marL="285750" indent="-285750">
              <a:lnSpc>
                <a:spcPct val="90000"/>
              </a:lnSpc>
              <a:spcAft>
                <a:spcPts val="0"/>
              </a:spcAft>
            </a:pPr>
            <a:endParaRPr lang="en-US" sz="1800" dirty="0">
              <a:solidFill>
                <a:srgbClr val="000000"/>
              </a:solidFill>
            </a:endParaRPr>
          </a:p>
        </p:txBody>
      </p:sp>
    </p:spTree>
    <p:extLst>
      <p:ext uri="{BB962C8B-B14F-4D97-AF65-F5344CB8AC3E}">
        <p14:creationId xmlns:p14="http://schemas.microsoft.com/office/powerpoint/2010/main" val="5875545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Shape 140"/>
          <p:cNvSpPr txBox="1">
            <a:spLocks noGrp="1"/>
          </p:cNvSpPr>
          <p:nvPr>
            <p:ph type="title"/>
          </p:nvPr>
        </p:nvSpPr>
        <p:spPr>
          <a:xfrm>
            <a:off x="1092150" y="608342"/>
            <a:ext cx="10657890" cy="1272900"/>
          </a:xfrm>
          <a:prstGeom prst="rect">
            <a:avLst/>
          </a:prstGeom>
          <a:noFill/>
          <a:ln>
            <a:noFill/>
          </a:ln>
        </p:spPr>
        <p:txBody>
          <a:bodyPr wrap="square" lIns="91425" tIns="45700" rIns="91425" bIns="45700" anchor="ctr" anchorCtr="0">
            <a:noAutofit/>
          </a:bodyPr>
          <a:lstStyle/>
          <a:p>
            <a:pPr marL="0" marR="0" lvl="0" indent="-279400" algn="l" rtl="0">
              <a:lnSpc>
                <a:spcPct val="90000"/>
              </a:lnSpc>
              <a:spcBef>
                <a:spcPts val="0"/>
              </a:spcBef>
              <a:buClr>
                <a:schemeClr val="dk1"/>
              </a:buClr>
              <a:buSzPts val="4400"/>
              <a:buFont typeface="Calibri"/>
              <a:buNone/>
            </a:pPr>
            <a:r>
              <a:rPr lang="en-US" sz="4400" dirty="0">
                <a:solidFill>
                  <a:srgbClr val="000000"/>
                </a:solidFill>
                <a:latin typeface="Calibri"/>
                <a:ea typeface="Calibri"/>
                <a:cs typeface="Calibri"/>
                <a:sym typeface="Calibri"/>
              </a:rPr>
              <a:t>The Accommodation Process </a:t>
            </a:r>
          </a:p>
        </p:txBody>
      </p:sp>
      <p:sp>
        <p:nvSpPr>
          <p:cNvPr id="141" name="Shape 141"/>
          <p:cNvSpPr txBox="1">
            <a:spLocks noGrp="1"/>
          </p:cNvSpPr>
          <p:nvPr>
            <p:ph type="body" idx="1"/>
          </p:nvPr>
        </p:nvSpPr>
        <p:spPr>
          <a:xfrm>
            <a:off x="1120905" y="1766741"/>
            <a:ext cx="10495362" cy="4171108"/>
          </a:xfrm>
          <a:prstGeom prst="rect">
            <a:avLst/>
          </a:prstGeom>
          <a:noFill/>
          <a:ln>
            <a:noFill/>
          </a:ln>
        </p:spPr>
        <p:txBody>
          <a:bodyPr wrap="square" lIns="91425" tIns="45700" rIns="91425" bIns="45700" anchor="t" anchorCtr="0">
            <a:noAutofit/>
          </a:bodyPr>
          <a:lstStyle/>
          <a:p>
            <a:pPr marL="457200" indent="-457200">
              <a:lnSpc>
                <a:spcPct val="100000"/>
              </a:lnSpc>
              <a:spcAft>
                <a:spcPts val="0"/>
              </a:spcAft>
              <a:buFont typeface="+mj-lt"/>
              <a:buAutoNum type="arabicPeriod"/>
            </a:pPr>
            <a:r>
              <a:rPr lang="en-US" sz="2400" dirty="0">
                <a:solidFill>
                  <a:srgbClr val="000000"/>
                </a:solidFill>
              </a:rPr>
              <a:t>[</a:t>
            </a:r>
            <a:r>
              <a:rPr lang="en-US" sz="2400" i="1" dirty="0">
                <a:solidFill>
                  <a:srgbClr val="000000"/>
                </a:solidFill>
              </a:rPr>
              <a:t>Step 1</a:t>
            </a:r>
            <a:r>
              <a:rPr lang="en-US" sz="2400" dirty="0">
                <a:solidFill>
                  <a:srgbClr val="000000"/>
                </a:solidFill>
              </a:rPr>
              <a:t>]</a:t>
            </a:r>
          </a:p>
          <a:p>
            <a:pPr marL="457200" indent="-457200">
              <a:lnSpc>
                <a:spcPct val="100000"/>
              </a:lnSpc>
              <a:spcAft>
                <a:spcPts val="0"/>
              </a:spcAft>
              <a:buFont typeface="+mj-lt"/>
              <a:buAutoNum type="arabicPeriod"/>
            </a:pPr>
            <a:r>
              <a:rPr lang="en-US" sz="2400" dirty="0">
                <a:solidFill>
                  <a:srgbClr val="000000"/>
                </a:solidFill>
              </a:rPr>
              <a:t>[</a:t>
            </a:r>
            <a:r>
              <a:rPr lang="en-US" sz="2400" i="1" dirty="0">
                <a:solidFill>
                  <a:srgbClr val="000000"/>
                </a:solidFill>
              </a:rPr>
              <a:t>Step 2</a:t>
            </a:r>
            <a:r>
              <a:rPr lang="en-US" sz="2400" dirty="0">
                <a:solidFill>
                  <a:srgbClr val="000000"/>
                </a:solidFill>
              </a:rPr>
              <a:t>]</a:t>
            </a:r>
          </a:p>
          <a:p>
            <a:pPr marL="457200" indent="-457200">
              <a:lnSpc>
                <a:spcPct val="100000"/>
              </a:lnSpc>
              <a:spcAft>
                <a:spcPts val="0"/>
              </a:spcAft>
              <a:buFont typeface="+mj-lt"/>
              <a:buAutoNum type="arabicPeriod"/>
            </a:pPr>
            <a:r>
              <a:rPr lang="en-US" sz="2400" dirty="0">
                <a:solidFill>
                  <a:srgbClr val="000000"/>
                </a:solidFill>
              </a:rPr>
              <a:t>[</a:t>
            </a:r>
            <a:r>
              <a:rPr lang="en-US" sz="2400" i="1" dirty="0">
                <a:solidFill>
                  <a:srgbClr val="000000"/>
                </a:solidFill>
              </a:rPr>
              <a:t>Step 3</a:t>
            </a:r>
            <a:r>
              <a:rPr lang="en-US" sz="2400" dirty="0">
                <a:solidFill>
                  <a:srgbClr val="000000"/>
                </a:solidFill>
              </a:rPr>
              <a:t>]</a:t>
            </a:r>
          </a:p>
          <a:p>
            <a:pPr marL="285750" indent="-285750">
              <a:lnSpc>
                <a:spcPct val="100000"/>
              </a:lnSpc>
              <a:spcAft>
                <a:spcPts val="0"/>
              </a:spcAft>
            </a:pPr>
            <a:endParaRPr lang="en-US" sz="2400" dirty="0">
              <a:solidFill>
                <a:srgbClr val="000000"/>
              </a:solidFill>
            </a:endParaRPr>
          </a:p>
          <a:p>
            <a:pPr>
              <a:lnSpc>
                <a:spcPct val="100000"/>
              </a:lnSpc>
              <a:spcAft>
                <a:spcPts val="0"/>
              </a:spcAft>
              <a:buNone/>
            </a:pPr>
            <a:endParaRPr lang="en-US" sz="2400" dirty="0">
              <a:solidFill>
                <a:srgbClr val="000000"/>
              </a:solidFill>
            </a:endParaRPr>
          </a:p>
          <a:p>
            <a:pPr marL="285750" indent="-285750">
              <a:lnSpc>
                <a:spcPct val="100000"/>
              </a:lnSpc>
              <a:spcAft>
                <a:spcPts val="0"/>
              </a:spcAft>
            </a:pPr>
            <a:endParaRPr lang="en-US" sz="2400" dirty="0">
              <a:solidFill>
                <a:srgbClr val="000000"/>
              </a:solidFill>
            </a:endParaRPr>
          </a:p>
          <a:p>
            <a:pPr marL="285750" indent="-285750">
              <a:lnSpc>
                <a:spcPct val="90000"/>
              </a:lnSpc>
              <a:spcAft>
                <a:spcPts val="0"/>
              </a:spcAft>
            </a:pPr>
            <a:endParaRPr lang="en-US" sz="1800" dirty="0">
              <a:solidFill>
                <a:srgbClr val="000000"/>
              </a:solidFill>
            </a:endParaRPr>
          </a:p>
        </p:txBody>
      </p:sp>
    </p:spTree>
    <p:extLst>
      <p:ext uri="{BB962C8B-B14F-4D97-AF65-F5344CB8AC3E}">
        <p14:creationId xmlns:p14="http://schemas.microsoft.com/office/powerpoint/2010/main" val="18339065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Shape 140"/>
          <p:cNvSpPr txBox="1">
            <a:spLocks noGrp="1"/>
          </p:cNvSpPr>
          <p:nvPr>
            <p:ph type="title"/>
          </p:nvPr>
        </p:nvSpPr>
        <p:spPr>
          <a:xfrm>
            <a:off x="1092150" y="608342"/>
            <a:ext cx="10657890" cy="1272900"/>
          </a:xfrm>
          <a:prstGeom prst="rect">
            <a:avLst/>
          </a:prstGeom>
          <a:noFill/>
          <a:ln>
            <a:noFill/>
          </a:ln>
        </p:spPr>
        <p:txBody>
          <a:bodyPr wrap="square" lIns="91425" tIns="45700" rIns="91425" bIns="45700" anchor="ctr" anchorCtr="0">
            <a:noAutofit/>
          </a:bodyPr>
          <a:lstStyle/>
          <a:p>
            <a:pPr marL="0" marR="0" lvl="0" indent="-279400" algn="l" rtl="0">
              <a:lnSpc>
                <a:spcPct val="90000"/>
              </a:lnSpc>
              <a:spcBef>
                <a:spcPts val="0"/>
              </a:spcBef>
              <a:buClr>
                <a:schemeClr val="dk1"/>
              </a:buClr>
              <a:buSzPts val="4400"/>
              <a:buFont typeface="Calibri"/>
              <a:buNone/>
            </a:pPr>
            <a:r>
              <a:rPr lang="en-US" sz="4400" b="0" i="0" u="none" strike="noStrike" cap="none" dirty="0">
                <a:solidFill>
                  <a:srgbClr val="000000"/>
                </a:solidFill>
                <a:latin typeface="Calibri"/>
                <a:ea typeface="Calibri"/>
                <a:cs typeface="Calibri"/>
                <a:sym typeface="Calibri"/>
              </a:rPr>
              <a:t>[</a:t>
            </a:r>
            <a:r>
              <a:rPr lang="en-US" sz="4400" b="0" i="1" u="none" strike="noStrike" cap="none" dirty="0">
                <a:solidFill>
                  <a:srgbClr val="000000"/>
                </a:solidFill>
                <a:latin typeface="Calibri"/>
                <a:ea typeface="Calibri"/>
                <a:cs typeface="Calibri"/>
                <a:sym typeface="Calibri"/>
              </a:rPr>
              <a:t>DSO Name</a:t>
            </a:r>
            <a:r>
              <a:rPr lang="en-US" sz="4400" b="0" i="0" u="none" strike="noStrike" cap="none" dirty="0">
                <a:solidFill>
                  <a:srgbClr val="000000"/>
                </a:solidFill>
                <a:latin typeface="Calibri"/>
                <a:ea typeface="Calibri"/>
                <a:cs typeface="Calibri"/>
                <a:sym typeface="Calibri"/>
              </a:rPr>
              <a:t>]</a:t>
            </a:r>
            <a:endParaRPr lang="en-US" sz="4400" dirty="0">
              <a:solidFill>
                <a:srgbClr val="000000"/>
              </a:solidFill>
              <a:latin typeface="Calibri"/>
              <a:ea typeface="Calibri"/>
              <a:cs typeface="Calibri"/>
              <a:sym typeface="Calibri"/>
            </a:endParaRPr>
          </a:p>
        </p:txBody>
      </p:sp>
      <p:sp>
        <p:nvSpPr>
          <p:cNvPr id="141" name="Shape 141"/>
          <p:cNvSpPr txBox="1">
            <a:spLocks noGrp="1"/>
          </p:cNvSpPr>
          <p:nvPr>
            <p:ph type="body" idx="1"/>
          </p:nvPr>
        </p:nvSpPr>
        <p:spPr>
          <a:xfrm>
            <a:off x="1120905" y="1766741"/>
            <a:ext cx="6623100" cy="4171108"/>
          </a:xfrm>
          <a:prstGeom prst="rect">
            <a:avLst/>
          </a:prstGeom>
          <a:noFill/>
          <a:ln>
            <a:noFill/>
          </a:ln>
        </p:spPr>
        <p:txBody>
          <a:bodyPr wrap="square" lIns="91425" tIns="45700" rIns="91425" bIns="45700" anchor="t" anchorCtr="0">
            <a:noAutofit/>
          </a:bodyPr>
          <a:lstStyle/>
          <a:p>
            <a:pPr marL="285750" indent="-285750">
              <a:lnSpc>
                <a:spcPct val="100000"/>
              </a:lnSpc>
              <a:spcAft>
                <a:spcPts val="0"/>
              </a:spcAft>
            </a:pPr>
            <a:r>
              <a:rPr lang="en-US" sz="2400" dirty="0">
                <a:solidFill>
                  <a:srgbClr val="000000"/>
                </a:solidFill>
              </a:rPr>
              <a:t>[</a:t>
            </a:r>
            <a:r>
              <a:rPr lang="en-US" sz="2400" i="1" dirty="0">
                <a:solidFill>
                  <a:srgbClr val="000000"/>
                </a:solidFill>
              </a:rPr>
              <a:t>DSO</a:t>
            </a:r>
            <a:r>
              <a:rPr lang="en-US" sz="2400" dirty="0">
                <a:solidFill>
                  <a:srgbClr val="000000"/>
                </a:solidFill>
              </a:rPr>
              <a:t>] logistical information: </a:t>
            </a:r>
          </a:p>
          <a:p>
            <a:pPr marL="285750" lvl="1" indent="-285750">
              <a:lnSpc>
                <a:spcPct val="100000"/>
              </a:lnSpc>
              <a:spcAft>
                <a:spcPts val="0"/>
              </a:spcAft>
            </a:pPr>
            <a:r>
              <a:rPr lang="en-US" sz="2200" dirty="0">
                <a:solidFill>
                  <a:srgbClr val="000000"/>
                </a:solidFill>
              </a:rPr>
              <a:t>[</a:t>
            </a:r>
            <a:r>
              <a:rPr lang="en-US" sz="2200" i="1" dirty="0">
                <a:solidFill>
                  <a:srgbClr val="000000"/>
                </a:solidFill>
              </a:rPr>
              <a:t>Key dates to be aware of for accommodation requests</a:t>
            </a:r>
            <a:r>
              <a:rPr lang="en-US" sz="2200" dirty="0">
                <a:solidFill>
                  <a:srgbClr val="000000"/>
                </a:solidFill>
              </a:rPr>
              <a:t>] </a:t>
            </a:r>
          </a:p>
          <a:p>
            <a:pPr marL="285750" lvl="1" indent="-285750">
              <a:lnSpc>
                <a:spcPct val="100000"/>
              </a:lnSpc>
              <a:spcAft>
                <a:spcPts val="0"/>
              </a:spcAft>
            </a:pPr>
            <a:r>
              <a:rPr lang="en-US" sz="2200" dirty="0">
                <a:solidFill>
                  <a:srgbClr val="000000"/>
                </a:solidFill>
              </a:rPr>
              <a:t>[</a:t>
            </a:r>
            <a:r>
              <a:rPr lang="en-US" sz="2200" i="1" dirty="0">
                <a:solidFill>
                  <a:srgbClr val="000000"/>
                </a:solidFill>
              </a:rPr>
              <a:t>Contact information</a:t>
            </a:r>
            <a:r>
              <a:rPr lang="en-US" sz="2200" dirty="0">
                <a:solidFill>
                  <a:srgbClr val="000000"/>
                </a:solidFill>
              </a:rPr>
              <a:t>]</a:t>
            </a:r>
          </a:p>
          <a:p>
            <a:pPr marL="285750" lvl="1" indent="-285750">
              <a:lnSpc>
                <a:spcPct val="100000"/>
              </a:lnSpc>
              <a:spcAft>
                <a:spcPts val="0"/>
              </a:spcAft>
            </a:pPr>
            <a:r>
              <a:rPr lang="en-US" sz="2200" dirty="0">
                <a:solidFill>
                  <a:srgbClr val="000000"/>
                </a:solidFill>
              </a:rPr>
              <a:t>[</a:t>
            </a:r>
            <a:r>
              <a:rPr lang="en-US" sz="2200" i="1" dirty="0">
                <a:solidFill>
                  <a:srgbClr val="000000"/>
                </a:solidFill>
              </a:rPr>
              <a:t>Location on campus</a:t>
            </a:r>
            <a:r>
              <a:rPr lang="en-US" sz="2200" dirty="0">
                <a:solidFill>
                  <a:srgbClr val="000000"/>
                </a:solidFill>
              </a:rPr>
              <a:t>]</a:t>
            </a:r>
            <a:endParaRPr lang="en-US" sz="2400" dirty="0">
              <a:solidFill>
                <a:srgbClr val="000000"/>
              </a:solidFill>
            </a:endParaRPr>
          </a:p>
          <a:p>
            <a:pPr marL="285750" indent="-285750">
              <a:lnSpc>
                <a:spcPct val="90000"/>
              </a:lnSpc>
              <a:spcAft>
                <a:spcPts val="0"/>
              </a:spcAft>
            </a:pPr>
            <a:endParaRPr lang="en-US" sz="1800" dirty="0">
              <a:solidFill>
                <a:srgbClr val="000000"/>
              </a:solidFill>
            </a:endParaRPr>
          </a:p>
        </p:txBody>
      </p:sp>
    </p:spTree>
    <p:extLst>
      <p:ext uri="{BB962C8B-B14F-4D97-AF65-F5344CB8AC3E}">
        <p14:creationId xmlns:p14="http://schemas.microsoft.com/office/powerpoint/2010/main" val="40571105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Shape 140"/>
          <p:cNvSpPr txBox="1">
            <a:spLocks noGrp="1"/>
          </p:cNvSpPr>
          <p:nvPr>
            <p:ph type="title"/>
          </p:nvPr>
        </p:nvSpPr>
        <p:spPr>
          <a:xfrm>
            <a:off x="1092150" y="608342"/>
            <a:ext cx="10657890" cy="1272900"/>
          </a:xfrm>
          <a:prstGeom prst="rect">
            <a:avLst/>
          </a:prstGeom>
          <a:noFill/>
          <a:ln>
            <a:noFill/>
          </a:ln>
        </p:spPr>
        <p:txBody>
          <a:bodyPr wrap="square" lIns="91425" tIns="45700" rIns="91425" bIns="45700" anchor="ctr" anchorCtr="0">
            <a:noAutofit/>
          </a:bodyPr>
          <a:lstStyle/>
          <a:p>
            <a:pPr marL="0" marR="0" lvl="0" indent="-279400" algn="l" rtl="0">
              <a:lnSpc>
                <a:spcPct val="90000"/>
              </a:lnSpc>
              <a:spcBef>
                <a:spcPts val="0"/>
              </a:spcBef>
              <a:buClr>
                <a:schemeClr val="dk1"/>
              </a:buClr>
              <a:buSzPts val="4400"/>
              <a:buFont typeface="Calibri"/>
              <a:buNone/>
            </a:pPr>
            <a:r>
              <a:rPr lang="en-US" b="0" i="0" u="none" strike="noStrike" cap="none" dirty="0">
                <a:solidFill>
                  <a:srgbClr val="000000"/>
                </a:solidFill>
                <a:latin typeface="Calibri"/>
                <a:ea typeface="Calibri"/>
                <a:cs typeface="Calibri"/>
                <a:sym typeface="Calibri"/>
              </a:rPr>
              <a:t>[</a:t>
            </a:r>
            <a:r>
              <a:rPr lang="en-US" sz="4400" b="0" i="1" u="none" strike="noStrike" cap="none" dirty="0">
                <a:solidFill>
                  <a:srgbClr val="000000"/>
                </a:solidFill>
                <a:latin typeface="Calibri"/>
                <a:ea typeface="Calibri"/>
                <a:cs typeface="Calibri"/>
                <a:sym typeface="Calibri"/>
              </a:rPr>
              <a:t>DSO</a:t>
            </a:r>
            <a:r>
              <a:rPr lang="en-US" sz="4400" b="0" i="0" u="none" strike="noStrike" cap="none" dirty="0">
                <a:solidFill>
                  <a:srgbClr val="000000"/>
                </a:solidFill>
                <a:latin typeface="Calibri"/>
                <a:ea typeface="Calibri"/>
                <a:cs typeface="Calibri"/>
                <a:sym typeface="Calibri"/>
              </a:rPr>
              <a:t>] Staff</a:t>
            </a:r>
            <a:endParaRPr lang="en-US" sz="4400" dirty="0">
              <a:solidFill>
                <a:srgbClr val="000000"/>
              </a:solidFill>
              <a:latin typeface="Calibri"/>
              <a:ea typeface="Calibri"/>
              <a:cs typeface="Calibri"/>
              <a:sym typeface="Calibri"/>
            </a:endParaRPr>
          </a:p>
        </p:txBody>
      </p:sp>
      <p:sp>
        <p:nvSpPr>
          <p:cNvPr id="141" name="Shape 141"/>
          <p:cNvSpPr txBox="1">
            <a:spLocks noGrp="1"/>
          </p:cNvSpPr>
          <p:nvPr>
            <p:ph type="body" idx="1"/>
          </p:nvPr>
        </p:nvSpPr>
        <p:spPr>
          <a:xfrm>
            <a:off x="1120905" y="1766741"/>
            <a:ext cx="6623100" cy="4171108"/>
          </a:xfrm>
          <a:prstGeom prst="rect">
            <a:avLst/>
          </a:prstGeom>
          <a:noFill/>
          <a:ln>
            <a:noFill/>
          </a:ln>
        </p:spPr>
        <p:txBody>
          <a:bodyPr wrap="square" lIns="91425" tIns="45700" rIns="91425" bIns="45700" anchor="t" anchorCtr="0">
            <a:noAutofit/>
          </a:bodyPr>
          <a:lstStyle/>
          <a:p>
            <a:pPr marL="285750" indent="-285750">
              <a:lnSpc>
                <a:spcPct val="100000"/>
              </a:lnSpc>
              <a:spcAft>
                <a:spcPts val="0"/>
              </a:spcAft>
            </a:pPr>
            <a:r>
              <a:rPr lang="en-US" sz="2400" dirty="0">
                <a:solidFill>
                  <a:srgbClr val="000000"/>
                </a:solidFill>
              </a:rPr>
              <a:t>[</a:t>
            </a:r>
            <a:r>
              <a:rPr lang="en-US" sz="2400" i="1" dirty="0">
                <a:solidFill>
                  <a:srgbClr val="000000"/>
                </a:solidFill>
              </a:rPr>
              <a:t>Insert pictures of the DSO staff</a:t>
            </a:r>
            <a:r>
              <a:rPr lang="en-US" sz="2400" dirty="0">
                <a:solidFill>
                  <a:srgbClr val="000000"/>
                </a:solidFill>
              </a:rPr>
              <a:t>]</a:t>
            </a:r>
          </a:p>
          <a:p>
            <a:pPr marL="285750" indent="-285750">
              <a:lnSpc>
                <a:spcPct val="90000"/>
              </a:lnSpc>
              <a:spcAft>
                <a:spcPts val="0"/>
              </a:spcAft>
            </a:pPr>
            <a:endParaRPr lang="en-US" sz="1800" dirty="0">
              <a:solidFill>
                <a:srgbClr val="000000"/>
              </a:solidFill>
            </a:endParaRPr>
          </a:p>
        </p:txBody>
      </p:sp>
    </p:spTree>
    <p:extLst>
      <p:ext uri="{BB962C8B-B14F-4D97-AF65-F5344CB8AC3E}">
        <p14:creationId xmlns:p14="http://schemas.microsoft.com/office/powerpoint/2010/main" val="18577117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08705"/>
            <a:ext cx="7170000" cy="894038"/>
          </a:xfrm>
        </p:spPr>
        <p:txBody>
          <a:bodyPr/>
          <a:lstStyle/>
          <a:p>
            <a:r>
              <a:rPr lang="en-US" sz="5400" b="1" dirty="0">
                <a:solidFill>
                  <a:schemeClr val="bg2"/>
                </a:solidFill>
              </a:rPr>
              <a:t>Group Exercise</a:t>
            </a:r>
          </a:p>
        </p:txBody>
      </p:sp>
    </p:spTree>
    <p:extLst>
      <p:ext uri="{BB962C8B-B14F-4D97-AF65-F5344CB8AC3E}">
        <p14:creationId xmlns:p14="http://schemas.microsoft.com/office/powerpoint/2010/main" val="20819196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Shape 140"/>
          <p:cNvSpPr txBox="1">
            <a:spLocks noGrp="1"/>
          </p:cNvSpPr>
          <p:nvPr>
            <p:ph type="title"/>
          </p:nvPr>
        </p:nvSpPr>
        <p:spPr>
          <a:xfrm>
            <a:off x="1092150" y="608342"/>
            <a:ext cx="10007700" cy="1272900"/>
          </a:xfrm>
          <a:prstGeom prst="rect">
            <a:avLst/>
          </a:prstGeom>
          <a:noFill/>
          <a:ln>
            <a:noFill/>
          </a:ln>
        </p:spPr>
        <p:txBody>
          <a:bodyPr wrap="square" lIns="91425" tIns="45700" rIns="91425" bIns="45700" anchor="ctr" anchorCtr="0">
            <a:noAutofit/>
          </a:bodyPr>
          <a:lstStyle/>
          <a:p>
            <a:pPr marL="0" marR="0" lvl="0" indent="-279400" algn="l" rtl="0">
              <a:lnSpc>
                <a:spcPct val="90000"/>
              </a:lnSpc>
              <a:spcBef>
                <a:spcPts val="0"/>
              </a:spcBef>
              <a:buClr>
                <a:schemeClr val="dk1"/>
              </a:buClr>
              <a:buSzPts val="4400"/>
              <a:buFont typeface="Calibri"/>
              <a:buNone/>
            </a:pPr>
            <a:r>
              <a:rPr lang="en-US" sz="4400" b="0" i="0" u="none" strike="noStrike" cap="none" dirty="0">
                <a:solidFill>
                  <a:srgbClr val="000000"/>
                </a:solidFill>
                <a:latin typeface="Calibri"/>
                <a:ea typeface="Calibri"/>
                <a:cs typeface="Calibri"/>
                <a:sym typeface="Calibri"/>
              </a:rPr>
              <a:t>Accommodations &amp; Universal Design</a:t>
            </a:r>
            <a:endParaRPr lang="en-US" sz="4400" dirty="0">
              <a:solidFill>
                <a:srgbClr val="000000"/>
              </a:solidFill>
              <a:latin typeface="Calibri"/>
              <a:ea typeface="Calibri"/>
              <a:cs typeface="Calibri"/>
              <a:sym typeface="Calibri"/>
            </a:endParaRPr>
          </a:p>
        </p:txBody>
      </p:sp>
      <p:sp>
        <p:nvSpPr>
          <p:cNvPr id="141" name="Shape 141"/>
          <p:cNvSpPr txBox="1">
            <a:spLocks noGrp="1"/>
          </p:cNvSpPr>
          <p:nvPr>
            <p:ph type="body" idx="1"/>
          </p:nvPr>
        </p:nvSpPr>
        <p:spPr>
          <a:xfrm>
            <a:off x="1092150" y="1924892"/>
            <a:ext cx="3393353" cy="1349649"/>
          </a:xfrm>
          <a:prstGeom prst="rect">
            <a:avLst/>
          </a:prstGeom>
          <a:noFill/>
          <a:ln>
            <a:noFill/>
          </a:ln>
        </p:spPr>
        <p:txBody>
          <a:bodyPr wrap="square" lIns="91425" tIns="45700" rIns="91425" bIns="45700" anchor="t" anchorCtr="0">
            <a:noAutofit/>
          </a:bodyPr>
          <a:lstStyle/>
          <a:p>
            <a:pPr marL="285750" indent="-285750">
              <a:lnSpc>
                <a:spcPct val="90000"/>
              </a:lnSpc>
              <a:spcAft>
                <a:spcPts val="0"/>
              </a:spcAft>
            </a:pPr>
            <a:r>
              <a:rPr lang="en-US" sz="1800" dirty="0">
                <a:solidFill>
                  <a:srgbClr val="000000"/>
                </a:solidFill>
              </a:rPr>
              <a:t>Accommodations provide equal access; they are not an advantage or special treatment</a:t>
            </a:r>
            <a:br>
              <a:rPr lang="en-US" sz="1800" dirty="0">
                <a:solidFill>
                  <a:srgbClr val="000000"/>
                </a:solidFill>
              </a:rPr>
            </a:br>
            <a:endParaRPr lang="en-US" sz="1800" dirty="0">
              <a:solidFill>
                <a:srgbClr val="000000"/>
              </a:solidFill>
            </a:endParaRPr>
          </a:p>
          <a:p>
            <a:pPr marL="285750" indent="-285750">
              <a:lnSpc>
                <a:spcPct val="90000"/>
              </a:lnSpc>
              <a:spcAft>
                <a:spcPts val="0"/>
              </a:spcAft>
            </a:pPr>
            <a:r>
              <a:rPr lang="en-US" sz="1800" dirty="0">
                <a:solidFill>
                  <a:srgbClr val="000000"/>
                </a:solidFill>
              </a:rPr>
              <a:t>Universal Design: design and composition of environment can be accessed, understood and used to greatest extent possible by </a:t>
            </a:r>
            <a:r>
              <a:rPr lang="en-US" sz="1800" u="sng" dirty="0">
                <a:solidFill>
                  <a:srgbClr val="000000"/>
                </a:solidFill>
              </a:rPr>
              <a:t>all people</a:t>
            </a:r>
            <a:r>
              <a:rPr lang="en-US" sz="1800" dirty="0">
                <a:solidFill>
                  <a:srgbClr val="000000"/>
                </a:solidFill>
              </a:rPr>
              <a:t> regardless of age, size, ability or disability</a:t>
            </a:r>
          </a:p>
        </p:txBody>
      </p:sp>
      <p:pic>
        <p:nvPicPr>
          <p:cNvPr id="3" name="Picture 3">
            <a:extLst>
              <a:ext uri="{FF2B5EF4-FFF2-40B4-BE49-F238E27FC236}">
                <a16:creationId xmlns:a16="http://schemas.microsoft.com/office/drawing/2014/main" id="{0D468AF6-F9D1-DE01-A37E-EC65D8ADBC06}"/>
              </a:ext>
            </a:extLst>
          </p:cNvPr>
          <p:cNvPicPr>
            <a:picLocks noChangeAspect="1"/>
          </p:cNvPicPr>
          <p:nvPr/>
        </p:nvPicPr>
        <p:blipFill>
          <a:blip r:embed="rId3"/>
          <a:stretch>
            <a:fillRect/>
          </a:stretch>
        </p:blipFill>
        <p:spPr>
          <a:xfrm>
            <a:off x="4827373" y="2623985"/>
            <a:ext cx="6267580" cy="2721920"/>
          </a:xfrm>
          <a:prstGeom prst="rect">
            <a:avLst/>
          </a:prstGeom>
        </p:spPr>
      </p:pic>
    </p:spTree>
    <p:extLst>
      <p:ext uri="{BB962C8B-B14F-4D97-AF65-F5344CB8AC3E}">
        <p14:creationId xmlns:p14="http://schemas.microsoft.com/office/powerpoint/2010/main" val="10607217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Shape 140"/>
          <p:cNvSpPr txBox="1">
            <a:spLocks noGrp="1"/>
          </p:cNvSpPr>
          <p:nvPr>
            <p:ph type="title"/>
          </p:nvPr>
        </p:nvSpPr>
        <p:spPr>
          <a:xfrm>
            <a:off x="1092150" y="349550"/>
            <a:ext cx="4213625" cy="1272900"/>
          </a:xfrm>
          <a:prstGeom prst="rect">
            <a:avLst/>
          </a:prstGeom>
          <a:noFill/>
          <a:ln>
            <a:noFill/>
          </a:ln>
        </p:spPr>
        <p:txBody>
          <a:bodyPr wrap="square" lIns="91425" tIns="45700" rIns="91425" bIns="45700" anchor="ctr" anchorCtr="0">
            <a:noAutofit/>
          </a:bodyPr>
          <a:lstStyle/>
          <a:p>
            <a:pPr marL="0" marR="0" lvl="0" indent="-279400" algn="l" rtl="0">
              <a:lnSpc>
                <a:spcPct val="90000"/>
              </a:lnSpc>
              <a:spcBef>
                <a:spcPts val="0"/>
              </a:spcBef>
              <a:buClr>
                <a:schemeClr val="dk1"/>
              </a:buClr>
              <a:buSzPts val="4400"/>
              <a:buFont typeface="Calibri"/>
              <a:buNone/>
            </a:pPr>
            <a:r>
              <a:rPr lang="en-US" sz="4400" b="0" i="0" u="none" strike="noStrike" cap="none" dirty="0">
                <a:solidFill>
                  <a:srgbClr val="000000"/>
                </a:solidFill>
                <a:latin typeface="Calibri"/>
                <a:ea typeface="Calibri"/>
                <a:cs typeface="Calibri"/>
                <a:sym typeface="Calibri"/>
              </a:rPr>
              <a:t>Universal Design</a:t>
            </a:r>
            <a:endParaRPr lang="en-US" sz="4400"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984632622"/>
      </p:ext>
    </p:extLst>
  </p:cSld>
  <p:clrMapOvr>
    <a:masterClrMapping/>
  </p:clrMapOvr>
</p:sld>
</file>

<file path=ppt/theme/theme1.xml><?xml version="1.0" encoding="utf-8"?>
<a:theme xmlns:a="http://schemas.openxmlformats.org/drawingml/2006/main"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686</TotalTime>
  <Words>952</Words>
  <Application>Microsoft Office PowerPoint</Application>
  <PresentationFormat>Widescreen</PresentationFormat>
  <Paragraphs>119</Paragraphs>
  <Slides>17</Slides>
  <Notes>16</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Shift</vt:lpstr>
      <vt:lpstr>DSO Overview Training   We have included PPT slides of a DSO Overview Training that can be given to student leaders, new students, staff and faculty. You will need to adjust it slightly depending on your audience. In the note section of the slides, you will find more specific guidelines on how to use the slides to meet your needs.   </vt:lpstr>
      <vt:lpstr>Ability/Disability Overview Presentation [date]</vt:lpstr>
      <vt:lpstr>[DSO Name]</vt:lpstr>
      <vt:lpstr>The Accommodation Process </vt:lpstr>
      <vt:lpstr>[DSO Name]</vt:lpstr>
      <vt:lpstr>[DSO] Staff</vt:lpstr>
      <vt:lpstr>Group Exercise</vt:lpstr>
      <vt:lpstr>Accommodations &amp; Universal Design</vt:lpstr>
      <vt:lpstr>Universal Design</vt:lpstr>
      <vt:lpstr>Disability and Identity</vt:lpstr>
      <vt:lpstr>Etiquette </vt:lpstr>
      <vt:lpstr>Service Animal Etiquette</vt:lpstr>
      <vt:lpstr>So, how can I support access and persons with disabilities?</vt:lpstr>
      <vt:lpstr>Considering Physical Access</vt:lpstr>
      <vt:lpstr>Planning Accessible Events </vt:lpstr>
      <vt:lpstr>Getting Involved</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Supporting Students with Disabilities</dc:title>
  <dc:creator>Simon, Leora</dc:creator>
  <cp:lastModifiedBy>Andrew S. Cioffi</cp:lastModifiedBy>
  <cp:revision>309</cp:revision>
  <dcterms:modified xsi:type="dcterms:W3CDTF">2022-09-08T18:38:25Z</dcterms:modified>
</cp:coreProperties>
</file>